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1" r:id="rId2"/>
    <p:sldMasterId id="2147483735" r:id="rId3"/>
    <p:sldMasterId id="2147483776" r:id="rId4"/>
    <p:sldMasterId id="2147484155" r:id="rId5"/>
    <p:sldMasterId id="2147484167" r:id="rId6"/>
  </p:sldMasterIdLst>
  <p:notesMasterIdLst>
    <p:notesMasterId r:id="rId35"/>
  </p:notesMasterIdLst>
  <p:handoutMasterIdLst>
    <p:handoutMasterId r:id="rId36"/>
  </p:handoutMasterIdLst>
  <p:sldIdLst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DCE3E6"/>
    <a:srgbClr val="00B0F0"/>
    <a:srgbClr val="29C7FF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\Desktop\&#26032;&#22686;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80465643024667E-2"/>
          <c:y val="4.2640806114135468E-2"/>
          <c:w val="0.8473396882983486"/>
          <c:h val="0.82255328111691051"/>
        </c:manualLayout>
      </c:layout>
      <c:scatterChart>
        <c:scatterStyle val="smoothMarker"/>
        <c:varyColors val="0"/>
        <c:ser>
          <c:idx val="0"/>
          <c:order val="0"/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98</c:v>
                </c:pt>
                <c:pt idx="2">
                  <c:v>90</c:v>
                </c:pt>
                <c:pt idx="3">
                  <c:v>15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40096"/>
        <c:axId val="139174656"/>
      </c:scatterChart>
      <c:valAx>
        <c:axId val="139140096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139174656"/>
        <c:crosses val="autoZero"/>
        <c:crossBetween val="midCat"/>
        <c:majorUnit val="1"/>
      </c:valAx>
      <c:valAx>
        <c:axId val="139174656"/>
        <c:scaling>
          <c:orientation val="minMax"/>
          <c:max val="10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  <c:crossAx val="139140096"/>
        <c:crosses val="autoZero"/>
        <c:crossBetween val="midCat"/>
        <c:majorUnit val="10"/>
        <c:min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F694753-6C1D-4FF5-8CA8-8853914FFC5D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D452BBE-AD8D-49CB-B432-DFF879623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E86214B-366A-43DA-997B-1177B59FD2E3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C5F185B-32AD-458B-9C5B-287FE726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4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15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9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8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2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3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2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3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36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1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1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3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4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02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08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2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2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69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9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86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3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33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1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2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64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05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31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55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85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00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1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4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0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0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4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0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0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7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5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6433"/>
            <a:ext cx="117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全球會議聯盟系統的威力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37" y="1705574"/>
            <a:ext cx="63747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Simon Liu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73" y="802765"/>
            <a:ext cx="1177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The Power of GMTSS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5449490"/>
            <a:ext cx="981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。</a:t>
            </a:r>
            <a:endParaRPr lang="en-US" altLang="zh-TW" sz="1000" dirty="0" smtClean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income levels mentioned in the following presentation are for illustration purposes only. They are not intended to represent the income of a typical Market Hong Kong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10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8" y="5449490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3412" y="2596243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執行高級顧問經理級</a:t>
            </a:r>
            <a:endParaRPr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3600" dirty="0" smtClean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Executive Director</a:t>
            </a:r>
            <a:endParaRPr lang="en-US" altLang="zh-TW" sz="3600" dirty="0">
              <a:solidFill>
                <a:prstClr val="white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7858" y="4084882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HK$191,600</a:t>
            </a:r>
            <a:endParaRPr lang="en-US" altLang="en-US" sz="28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HK$191,600 </a:t>
            </a: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pic>
        <p:nvPicPr>
          <p:cNvPr id="7170" name="Picture 2" descr="M:\Events\Convention\Leadership School\LS2017\Speakers Photo\OverseasSpeakersLi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0" r="19309"/>
          <a:stretch/>
        </p:blipFill>
        <p:spPr bwMode="auto">
          <a:xfrm>
            <a:off x="2042557" y="1705574"/>
            <a:ext cx="2511142" cy="32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群組 93"/>
          <p:cNvGrpSpPr/>
          <p:nvPr/>
        </p:nvGrpSpPr>
        <p:grpSpPr>
          <a:xfrm>
            <a:off x="1670948" y="824802"/>
            <a:ext cx="9686733" cy="5398503"/>
            <a:chOff x="1670948" y="824802"/>
            <a:chExt cx="9686733" cy="5398503"/>
          </a:xfrm>
        </p:grpSpPr>
        <p:cxnSp>
          <p:nvCxnSpPr>
            <p:cNvPr id="69" name="Straight Connector 6"/>
            <p:cNvCxnSpPr>
              <a:stCxn id="5" idx="2"/>
              <a:endCxn id="8" idx="0"/>
            </p:cNvCxnSpPr>
            <p:nvPr/>
          </p:nvCxnSpPr>
          <p:spPr>
            <a:xfrm rot="5400000">
              <a:off x="4757148" y="3884110"/>
              <a:ext cx="368150" cy="1588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8"/>
            <p:cNvCxnSpPr/>
            <p:nvPr/>
          </p:nvCxnSpPr>
          <p:spPr>
            <a:xfrm>
              <a:off x="5757231" y="5274561"/>
              <a:ext cx="290264" cy="49128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19"/>
            <p:cNvSpPr/>
            <p:nvPr/>
          </p:nvSpPr>
          <p:spPr>
            <a:xfrm>
              <a:off x="3355186" y="2865251"/>
              <a:ext cx="3172074" cy="83478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超</a:t>
              </a:r>
              <a:r>
                <a:rPr lang="zh-TW" altLang="en-US" sz="28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連鎖事</a:t>
              </a:r>
              <a:r>
                <a:rPr lang="zh-TW" altLang="en-US" sz="28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業</a:t>
              </a:r>
              <a:r>
                <a:rPr lang="zh-CN" altLang="en-US" sz="28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説明會</a:t>
              </a:r>
              <a:r>
                <a:rPr lang="en-US" sz="28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(UBP)</a:t>
              </a:r>
              <a:endParaRPr lang="en-US" sz="28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22"/>
            <p:cNvSpPr/>
            <p:nvPr/>
          </p:nvSpPr>
          <p:spPr>
            <a:xfrm>
              <a:off x="8100132" y="1709971"/>
              <a:ext cx="3257549" cy="147986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一般事業訓練</a:t>
              </a:r>
              <a:r>
                <a:rPr lang="zh-CN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包括新超連鎖店主訓練</a:t>
              </a:r>
              <a:r>
                <a:rPr lang="zh-CN" altLang="en-US" sz="24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成功五要訣</a:t>
              </a:r>
              <a:r>
                <a:rPr lang="zh-CN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訓練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及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授證經理級訓練</a:t>
              </a:r>
              <a:endParaRPr 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Rounded Rectangle 23"/>
            <p:cNvSpPr/>
            <p:nvPr/>
          </p:nvSpPr>
          <p:spPr>
            <a:xfrm>
              <a:off x="8100120" y="3282643"/>
              <a:ext cx="3257452" cy="121361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美安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大學主修課訓練</a:t>
              </a:r>
              <a:r>
                <a:rPr lang="zh-CN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包括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TLS</a:t>
              </a:r>
              <a:r>
                <a:rPr lang="zh-CN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、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Motives</a:t>
              </a:r>
              <a:r>
                <a:rPr lang="zh-CN" altLang="en-US" sz="24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、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  <a:cs typeface="Arial" panose="020B0604020202020204" pitchFamily="34" charset="0"/>
                </a:rPr>
                <a:t>網路中心等等</a:t>
              </a:r>
              <a:endParaRPr 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8"/>
            <p:cNvSpPr/>
            <p:nvPr/>
          </p:nvSpPr>
          <p:spPr>
            <a:xfrm>
              <a:off x="3355186" y="4068185"/>
              <a:ext cx="3172074" cy="4574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本地研討會</a:t>
              </a:r>
              <a:endPara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Rounded Rectangle 32"/>
            <p:cNvSpPr/>
            <p:nvPr/>
          </p:nvSpPr>
          <p:spPr>
            <a:xfrm>
              <a:off x="3355186" y="4834204"/>
              <a:ext cx="3172074" cy="4574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香港年</a:t>
              </a:r>
              <a:r>
                <a:rPr lang="zh-TW" altLang="en-US" sz="2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會</a:t>
              </a:r>
              <a:endPara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Rounded Rectangle 33"/>
            <p:cNvSpPr/>
            <p:nvPr/>
          </p:nvSpPr>
          <p:spPr>
            <a:xfrm>
              <a:off x="5128774" y="5763898"/>
              <a:ext cx="3172074" cy="4574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世界大會</a:t>
              </a:r>
              <a:endPara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ounded Rectangle 34"/>
            <p:cNvSpPr/>
            <p:nvPr/>
          </p:nvSpPr>
          <p:spPr>
            <a:xfrm>
              <a:off x="1670948" y="5765842"/>
              <a:ext cx="3172074" cy="4574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itchFamily="34" charset="-120"/>
                  <a:ea typeface="微軟正黑體" pitchFamily="34" charset="-120"/>
                </a:rPr>
                <a:t>國際年會</a:t>
              </a:r>
              <a:endPara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" name="Group 99"/>
            <p:cNvGrpSpPr/>
            <p:nvPr/>
          </p:nvGrpSpPr>
          <p:grpSpPr>
            <a:xfrm>
              <a:off x="2459101" y="1435446"/>
              <a:ext cx="690088" cy="684674"/>
              <a:chOff x="4535154" y="2275352"/>
              <a:chExt cx="1488830" cy="1488831"/>
            </a:xfrm>
          </p:grpSpPr>
          <p:sp>
            <p:nvSpPr>
              <p:cNvPr id="13" name="Oval 100"/>
              <p:cNvSpPr/>
              <p:nvPr/>
            </p:nvSpPr>
            <p:spPr>
              <a:xfrm>
                <a:off x="4535154" y="2275352"/>
                <a:ext cx="1488830" cy="1488831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4" name="Freeform 18"/>
              <p:cNvSpPr>
                <a:spLocks noEditPoints="1"/>
              </p:cNvSpPr>
              <p:nvPr/>
            </p:nvSpPr>
            <p:spPr bwMode="auto">
              <a:xfrm rot="5400000">
                <a:off x="4874757" y="2572092"/>
                <a:ext cx="809625" cy="895350"/>
              </a:xfrm>
              <a:custGeom>
                <a:avLst/>
                <a:gdLst>
                  <a:gd name="T0" fmla="*/ 2246 w 3061"/>
                  <a:gd name="T1" fmla="*/ 2460 h 3383"/>
                  <a:gd name="T2" fmla="*/ 2079 w 3061"/>
                  <a:gd name="T3" fmla="*/ 2703 h 3383"/>
                  <a:gd name="T4" fmla="*/ 2115 w 3061"/>
                  <a:gd name="T5" fmla="*/ 3006 h 3383"/>
                  <a:gd name="T6" fmla="*/ 2335 w 3061"/>
                  <a:gd name="T7" fmla="*/ 3201 h 3383"/>
                  <a:gd name="T8" fmla="*/ 2640 w 3061"/>
                  <a:gd name="T9" fmla="*/ 3201 h 3383"/>
                  <a:gd name="T10" fmla="*/ 2859 w 3061"/>
                  <a:gd name="T11" fmla="*/ 3006 h 3383"/>
                  <a:gd name="T12" fmla="*/ 2895 w 3061"/>
                  <a:gd name="T13" fmla="*/ 2703 h 3383"/>
                  <a:gd name="T14" fmla="*/ 2727 w 3061"/>
                  <a:gd name="T15" fmla="*/ 2460 h 3383"/>
                  <a:gd name="T16" fmla="*/ 574 w 3061"/>
                  <a:gd name="T17" fmla="*/ 1271 h 3383"/>
                  <a:gd name="T18" fmla="*/ 294 w 3061"/>
                  <a:gd name="T19" fmla="*/ 1377 h 3383"/>
                  <a:gd name="T20" fmla="*/ 156 w 3061"/>
                  <a:gd name="T21" fmla="*/ 1640 h 3383"/>
                  <a:gd name="T22" fmla="*/ 228 w 3061"/>
                  <a:gd name="T23" fmla="*/ 1935 h 3383"/>
                  <a:gd name="T24" fmla="*/ 470 w 3061"/>
                  <a:gd name="T25" fmla="*/ 2103 h 3383"/>
                  <a:gd name="T26" fmla="*/ 772 w 3061"/>
                  <a:gd name="T27" fmla="*/ 2066 h 3383"/>
                  <a:gd name="T28" fmla="*/ 967 w 3061"/>
                  <a:gd name="T29" fmla="*/ 1846 h 3383"/>
                  <a:gd name="T30" fmla="*/ 967 w 3061"/>
                  <a:gd name="T31" fmla="*/ 1541 h 3383"/>
                  <a:gd name="T32" fmla="*/ 772 w 3061"/>
                  <a:gd name="T33" fmla="*/ 1321 h 3383"/>
                  <a:gd name="T34" fmla="*/ 2434 w 3061"/>
                  <a:gd name="T35" fmla="*/ 160 h 3383"/>
                  <a:gd name="T36" fmla="*/ 2172 w 3061"/>
                  <a:gd name="T37" fmla="*/ 299 h 3383"/>
                  <a:gd name="T38" fmla="*/ 2066 w 3061"/>
                  <a:gd name="T39" fmla="*/ 579 h 3383"/>
                  <a:gd name="T40" fmla="*/ 2172 w 3061"/>
                  <a:gd name="T41" fmla="*/ 861 h 3383"/>
                  <a:gd name="T42" fmla="*/ 2434 w 3061"/>
                  <a:gd name="T43" fmla="*/ 999 h 3383"/>
                  <a:gd name="T44" fmla="*/ 2727 w 3061"/>
                  <a:gd name="T45" fmla="*/ 927 h 3383"/>
                  <a:gd name="T46" fmla="*/ 2895 w 3061"/>
                  <a:gd name="T47" fmla="*/ 684 h 3383"/>
                  <a:gd name="T48" fmla="*/ 2859 w 3061"/>
                  <a:gd name="T49" fmla="*/ 380 h 3383"/>
                  <a:gd name="T50" fmla="*/ 2640 w 3061"/>
                  <a:gd name="T51" fmla="*/ 185 h 3383"/>
                  <a:gd name="T52" fmla="*/ 2603 w 3061"/>
                  <a:gd name="T53" fmla="*/ 12 h 3383"/>
                  <a:gd name="T54" fmla="*/ 2893 w 3061"/>
                  <a:gd name="T55" fmla="*/ 169 h 3383"/>
                  <a:gd name="T56" fmla="*/ 3050 w 3061"/>
                  <a:gd name="T57" fmla="*/ 460 h 3383"/>
                  <a:gd name="T58" fmla="*/ 3016 w 3061"/>
                  <a:gd name="T59" fmla="*/ 800 h 3383"/>
                  <a:gd name="T60" fmla="*/ 2807 w 3061"/>
                  <a:gd name="T61" fmla="*/ 1054 h 3383"/>
                  <a:gd name="T62" fmla="*/ 2487 w 3061"/>
                  <a:gd name="T63" fmla="*/ 1152 h 3383"/>
                  <a:gd name="T64" fmla="*/ 2158 w 3061"/>
                  <a:gd name="T65" fmla="*/ 1046 h 3383"/>
                  <a:gd name="T66" fmla="*/ 1138 w 3061"/>
                  <a:gd name="T67" fmla="*/ 1579 h 3383"/>
                  <a:gd name="T68" fmla="*/ 1106 w 3061"/>
                  <a:gd name="T69" fmla="*/ 1912 h 3383"/>
                  <a:gd name="T70" fmla="*/ 2257 w 3061"/>
                  <a:gd name="T71" fmla="*/ 2280 h 3383"/>
                  <a:gd name="T72" fmla="*/ 2603 w 3061"/>
                  <a:gd name="T73" fmla="*/ 2242 h 3383"/>
                  <a:gd name="T74" fmla="*/ 2893 w 3061"/>
                  <a:gd name="T75" fmla="*/ 2399 h 3383"/>
                  <a:gd name="T76" fmla="*/ 3050 w 3061"/>
                  <a:gd name="T77" fmla="*/ 2691 h 3383"/>
                  <a:gd name="T78" fmla="*/ 3016 w 3061"/>
                  <a:gd name="T79" fmla="*/ 3032 h 3383"/>
                  <a:gd name="T80" fmla="*/ 2807 w 3061"/>
                  <a:gd name="T81" fmla="*/ 3284 h 3383"/>
                  <a:gd name="T82" fmla="*/ 2487 w 3061"/>
                  <a:gd name="T83" fmla="*/ 3383 h 3383"/>
                  <a:gd name="T84" fmla="*/ 2166 w 3061"/>
                  <a:gd name="T85" fmla="*/ 3284 h 3383"/>
                  <a:gd name="T86" fmla="*/ 1958 w 3061"/>
                  <a:gd name="T87" fmla="*/ 3032 h 3383"/>
                  <a:gd name="T88" fmla="*/ 1920 w 3061"/>
                  <a:gd name="T89" fmla="*/ 2716 h 3383"/>
                  <a:gd name="T90" fmla="*/ 948 w 3061"/>
                  <a:gd name="T91" fmla="*/ 2129 h 3383"/>
                  <a:gd name="T92" fmla="*/ 634 w 3061"/>
                  <a:gd name="T93" fmla="*/ 2266 h 3383"/>
                  <a:gd name="T94" fmla="*/ 300 w 3061"/>
                  <a:gd name="T95" fmla="*/ 2200 h 3383"/>
                  <a:gd name="T96" fmla="*/ 70 w 3061"/>
                  <a:gd name="T97" fmla="*/ 1968 h 3383"/>
                  <a:gd name="T98" fmla="*/ 3 w 3061"/>
                  <a:gd name="T99" fmla="*/ 1635 h 3383"/>
                  <a:gd name="T100" fmla="*/ 131 w 3061"/>
                  <a:gd name="T101" fmla="*/ 1327 h 3383"/>
                  <a:gd name="T102" fmla="*/ 404 w 3061"/>
                  <a:gd name="T103" fmla="*/ 1144 h 3383"/>
                  <a:gd name="T104" fmla="*/ 749 w 3061"/>
                  <a:gd name="T105" fmla="*/ 1145 h 3383"/>
                  <a:gd name="T106" fmla="*/ 1026 w 3061"/>
                  <a:gd name="T107" fmla="*/ 1341 h 3383"/>
                  <a:gd name="T108" fmla="*/ 1913 w 3061"/>
                  <a:gd name="T109" fmla="*/ 576 h 3383"/>
                  <a:gd name="T110" fmla="*/ 2010 w 3061"/>
                  <a:gd name="T111" fmla="*/ 254 h 3383"/>
                  <a:gd name="T112" fmla="*/ 2263 w 3061"/>
                  <a:gd name="T113" fmla="*/ 45 h 3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61" h="3383">
                    <a:moveTo>
                      <a:pt x="2487" y="2385"/>
                    </a:moveTo>
                    <a:lnTo>
                      <a:pt x="2434" y="2388"/>
                    </a:lnTo>
                    <a:lnTo>
                      <a:pt x="2383" y="2397"/>
                    </a:lnTo>
                    <a:lnTo>
                      <a:pt x="2335" y="2413"/>
                    </a:lnTo>
                    <a:lnTo>
                      <a:pt x="2289" y="2434"/>
                    </a:lnTo>
                    <a:lnTo>
                      <a:pt x="2246" y="2460"/>
                    </a:lnTo>
                    <a:lnTo>
                      <a:pt x="2207" y="2491"/>
                    </a:lnTo>
                    <a:lnTo>
                      <a:pt x="2172" y="2526"/>
                    </a:lnTo>
                    <a:lnTo>
                      <a:pt x="2141" y="2565"/>
                    </a:lnTo>
                    <a:lnTo>
                      <a:pt x="2115" y="2608"/>
                    </a:lnTo>
                    <a:lnTo>
                      <a:pt x="2094" y="2654"/>
                    </a:lnTo>
                    <a:lnTo>
                      <a:pt x="2079" y="2703"/>
                    </a:lnTo>
                    <a:lnTo>
                      <a:pt x="2069" y="2753"/>
                    </a:lnTo>
                    <a:lnTo>
                      <a:pt x="2066" y="2807"/>
                    </a:lnTo>
                    <a:lnTo>
                      <a:pt x="2069" y="2860"/>
                    </a:lnTo>
                    <a:lnTo>
                      <a:pt x="2079" y="2912"/>
                    </a:lnTo>
                    <a:lnTo>
                      <a:pt x="2094" y="2960"/>
                    </a:lnTo>
                    <a:lnTo>
                      <a:pt x="2115" y="3006"/>
                    </a:lnTo>
                    <a:lnTo>
                      <a:pt x="2141" y="3049"/>
                    </a:lnTo>
                    <a:lnTo>
                      <a:pt x="2172" y="3087"/>
                    </a:lnTo>
                    <a:lnTo>
                      <a:pt x="2207" y="3123"/>
                    </a:lnTo>
                    <a:lnTo>
                      <a:pt x="2246" y="3154"/>
                    </a:lnTo>
                    <a:lnTo>
                      <a:pt x="2289" y="3180"/>
                    </a:lnTo>
                    <a:lnTo>
                      <a:pt x="2335" y="3201"/>
                    </a:lnTo>
                    <a:lnTo>
                      <a:pt x="2383" y="3216"/>
                    </a:lnTo>
                    <a:lnTo>
                      <a:pt x="2434" y="3226"/>
                    </a:lnTo>
                    <a:lnTo>
                      <a:pt x="2487" y="3230"/>
                    </a:lnTo>
                    <a:lnTo>
                      <a:pt x="2539" y="3226"/>
                    </a:lnTo>
                    <a:lnTo>
                      <a:pt x="2590" y="3216"/>
                    </a:lnTo>
                    <a:lnTo>
                      <a:pt x="2640" y="3201"/>
                    </a:lnTo>
                    <a:lnTo>
                      <a:pt x="2685" y="3180"/>
                    </a:lnTo>
                    <a:lnTo>
                      <a:pt x="2727" y="3154"/>
                    </a:lnTo>
                    <a:lnTo>
                      <a:pt x="2767" y="3123"/>
                    </a:lnTo>
                    <a:lnTo>
                      <a:pt x="2802" y="3087"/>
                    </a:lnTo>
                    <a:lnTo>
                      <a:pt x="2833" y="3049"/>
                    </a:lnTo>
                    <a:lnTo>
                      <a:pt x="2859" y="3006"/>
                    </a:lnTo>
                    <a:lnTo>
                      <a:pt x="2879" y="2960"/>
                    </a:lnTo>
                    <a:lnTo>
                      <a:pt x="2895" y="2912"/>
                    </a:lnTo>
                    <a:lnTo>
                      <a:pt x="2905" y="2860"/>
                    </a:lnTo>
                    <a:lnTo>
                      <a:pt x="2908" y="2807"/>
                    </a:lnTo>
                    <a:lnTo>
                      <a:pt x="2905" y="2753"/>
                    </a:lnTo>
                    <a:lnTo>
                      <a:pt x="2895" y="2703"/>
                    </a:lnTo>
                    <a:lnTo>
                      <a:pt x="2879" y="2654"/>
                    </a:lnTo>
                    <a:lnTo>
                      <a:pt x="2859" y="2608"/>
                    </a:lnTo>
                    <a:lnTo>
                      <a:pt x="2833" y="2565"/>
                    </a:lnTo>
                    <a:lnTo>
                      <a:pt x="2802" y="2526"/>
                    </a:lnTo>
                    <a:lnTo>
                      <a:pt x="2767" y="2491"/>
                    </a:lnTo>
                    <a:lnTo>
                      <a:pt x="2727" y="2460"/>
                    </a:lnTo>
                    <a:lnTo>
                      <a:pt x="2685" y="2434"/>
                    </a:lnTo>
                    <a:lnTo>
                      <a:pt x="2640" y="2413"/>
                    </a:lnTo>
                    <a:lnTo>
                      <a:pt x="2590" y="2397"/>
                    </a:lnTo>
                    <a:lnTo>
                      <a:pt x="2539" y="2388"/>
                    </a:lnTo>
                    <a:lnTo>
                      <a:pt x="2487" y="2385"/>
                    </a:lnTo>
                    <a:close/>
                    <a:moveTo>
                      <a:pt x="574" y="1271"/>
                    </a:moveTo>
                    <a:lnTo>
                      <a:pt x="522" y="1275"/>
                    </a:lnTo>
                    <a:lnTo>
                      <a:pt x="470" y="1284"/>
                    </a:lnTo>
                    <a:lnTo>
                      <a:pt x="421" y="1300"/>
                    </a:lnTo>
                    <a:lnTo>
                      <a:pt x="376" y="1321"/>
                    </a:lnTo>
                    <a:lnTo>
                      <a:pt x="334" y="1346"/>
                    </a:lnTo>
                    <a:lnTo>
                      <a:pt x="294" y="1377"/>
                    </a:lnTo>
                    <a:lnTo>
                      <a:pt x="259" y="1413"/>
                    </a:lnTo>
                    <a:lnTo>
                      <a:pt x="228" y="1452"/>
                    </a:lnTo>
                    <a:lnTo>
                      <a:pt x="202" y="1495"/>
                    </a:lnTo>
                    <a:lnTo>
                      <a:pt x="181" y="1541"/>
                    </a:lnTo>
                    <a:lnTo>
                      <a:pt x="166" y="1589"/>
                    </a:lnTo>
                    <a:lnTo>
                      <a:pt x="156" y="1640"/>
                    </a:lnTo>
                    <a:lnTo>
                      <a:pt x="153" y="1694"/>
                    </a:lnTo>
                    <a:lnTo>
                      <a:pt x="156" y="1747"/>
                    </a:lnTo>
                    <a:lnTo>
                      <a:pt x="166" y="1797"/>
                    </a:lnTo>
                    <a:lnTo>
                      <a:pt x="181" y="1846"/>
                    </a:lnTo>
                    <a:lnTo>
                      <a:pt x="202" y="1893"/>
                    </a:lnTo>
                    <a:lnTo>
                      <a:pt x="228" y="1935"/>
                    </a:lnTo>
                    <a:lnTo>
                      <a:pt x="259" y="1974"/>
                    </a:lnTo>
                    <a:lnTo>
                      <a:pt x="294" y="2010"/>
                    </a:lnTo>
                    <a:lnTo>
                      <a:pt x="334" y="2040"/>
                    </a:lnTo>
                    <a:lnTo>
                      <a:pt x="376" y="2066"/>
                    </a:lnTo>
                    <a:lnTo>
                      <a:pt x="421" y="2087"/>
                    </a:lnTo>
                    <a:lnTo>
                      <a:pt x="470" y="2103"/>
                    </a:lnTo>
                    <a:lnTo>
                      <a:pt x="522" y="2112"/>
                    </a:lnTo>
                    <a:lnTo>
                      <a:pt x="574" y="2116"/>
                    </a:lnTo>
                    <a:lnTo>
                      <a:pt x="627" y="2112"/>
                    </a:lnTo>
                    <a:lnTo>
                      <a:pt x="678" y="2103"/>
                    </a:lnTo>
                    <a:lnTo>
                      <a:pt x="726" y="2087"/>
                    </a:lnTo>
                    <a:lnTo>
                      <a:pt x="772" y="2066"/>
                    </a:lnTo>
                    <a:lnTo>
                      <a:pt x="815" y="2040"/>
                    </a:lnTo>
                    <a:lnTo>
                      <a:pt x="854" y="2010"/>
                    </a:lnTo>
                    <a:lnTo>
                      <a:pt x="889" y="1974"/>
                    </a:lnTo>
                    <a:lnTo>
                      <a:pt x="920" y="1935"/>
                    </a:lnTo>
                    <a:lnTo>
                      <a:pt x="946" y="1893"/>
                    </a:lnTo>
                    <a:lnTo>
                      <a:pt x="967" y="1846"/>
                    </a:lnTo>
                    <a:lnTo>
                      <a:pt x="982" y="1797"/>
                    </a:lnTo>
                    <a:lnTo>
                      <a:pt x="992" y="1747"/>
                    </a:lnTo>
                    <a:lnTo>
                      <a:pt x="995" y="1694"/>
                    </a:lnTo>
                    <a:lnTo>
                      <a:pt x="992" y="1640"/>
                    </a:lnTo>
                    <a:lnTo>
                      <a:pt x="982" y="1589"/>
                    </a:lnTo>
                    <a:lnTo>
                      <a:pt x="967" y="1541"/>
                    </a:lnTo>
                    <a:lnTo>
                      <a:pt x="946" y="1495"/>
                    </a:lnTo>
                    <a:lnTo>
                      <a:pt x="920" y="1452"/>
                    </a:lnTo>
                    <a:lnTo>
                      <a:pt x="889" y="1413"/>
                    </a:lnTo>
                    <a:lnTo>
                      <a:pt x="854" y="1377"/>
                    </a:lnTo>
                    <a:lnTo>
                      <a:pt x="815" y="1346"/>
                    </a:lnTo>
                    <a:lnTo>
                      <a:pt x="772" y="1321"/>
                    </a:lnTo>
                    <a:lnTo>
                      <a:pt x="726" y="1300"/>
                    </a:lnTo>
                    <a:lnTo>
                      <a:pt x="678" y="1284"/>
                    </a:lnTo>
                    <a:lnTo>
                      <a:pt x="627" y="1275"/>
                    </a:lnTo>
                    <a:lnTo>
                      <a:pt x="574" y="1271"/>
                    </a:lnTo>
                    <a:close/>
                    <a:moveTo>
                      <a:pt x="2487" y="157"/>
                    </a:moveTo>
                    <a:lnTo>
                      <a:pt x="2434" y="160"/>
                    </a:lnTo>
                    <a:lnTo>
                      <a:pt x="2383" y="170"/>
                    </a:lnTo>
                    <a:lnTo>
                      <a:pt x="2335" y="185"/>
                    </a:lnTo>
                    <a:lnTo>
                      <a:pt x="2289" y="206"/>
                    </a:lnTo>
                    <a:lnTo>
                      <a:pt x="2246" y="233"/>
                    </a:lnTo>
                    <a:lnTo>
                      <a:pt x="2207" y="264"/>
                    </a:lnTo>
                    <a:lnTo>
                      <a:pt x="2172" y="299"/>
                    </a:lnTo>
                    <a:lnTo>
                      <a:pt x="2141" y="338"/>
                    </a:lnTo>
                    <a:lnTo>
                      <a:pt x="2115" y="380"/>
                    </a:lnTo>
                    <a:lnTo>
                      <a:pt x="2094" y="426"/>
                    </a:lnTo>
                    <a:lnTo>
                      <a:pt x="2079" y="476"/>
                    </a:lnTo>
                    <a:lnTo>
                      <a:pt x="2069" y="527"/>
                    </a:lnTo>
                    <a:lnTo>
                      <a:pt x="2066" y="579"/>
                    </a:lnTo>
                    <a:lnTo>
                      <a:pt x="2069" y="633"/>
                    </a:lnTo>
                    <a:lnTo>
                      <a:pt x="2079" y="684"/>
                    </a:lnTo>
                    <a:lnTo>
                      <a:pt x="2094" y="733"/>
                    </a:lnTo>
                    <a:lnTo>
                      <a:pt x="2115" y="778"/>
                    </a:lnTo>
                    <a:lnTo>
                      <a:pt x="2141" y="821"/>
                    </a:lnTo>
                    <a:lnTo>
                      <a:pt x="2172" y="861"/>
                    </a:lnTo>
                    <a:lnTo>
                      <a:pt x="2207" y="896"/>
                    </a:lnTo>
                    <a:lnTo>
                      <a:pt x="2246" y="927"/>
                    </a:lnTo>
                    <a:lnTo>
                      <a:pt x="2289" y="953"/>
                    </a:lnTo>
                    <a:lnTo>
                      <a:pt x="2335" y="974"/>
                    </a:lnTo>
                    <a:lnTo>
                      <a:pt x="2383" y="990"/>
                    </a:lnTo>
                    <a:lnTo>
                      <a:pt x="2434" y="999"/>
                    </a:lnTo>
                    <a:lnTo>
                      <a:pt x="2487" y="1002"/>
                    </a:lnTo>
                    <a:lnTo>
                      <a:pt x="2539" y="999"/>
                    </a:lnTo>
                    <a:lnTo>
                      <a:pt x="2590" y="990"/>
                    </a:lnTo>
                    <a:lnTo>
                      <a:pt x="2640" y="974"/>
                    </a:lnTo>
                    <a:lnTo>
                      <a:pt x="2685" y="953"/>
                    </a:lnTo>
                    <a:lnTo>
                      <a:pt x="2727" y="927"/>
                    </a:lnTo>
                    <a:lnTo>
                      <a:pt x="2767" y="896"/>
                    </a:lnTo>
                    <a:lnTo>
                      <a:pt x="2802" y="861"/>
                    </a:lnTo>
                    <a:lnTo>
                      <a:pt x="2833" y="821"/>
                    </a:lnTo>
                    <a:lnTo>
                      <a:pt x="2859" y="778"/>
                    </a:lnTo>
                    <a:lnTo>
                      <a:pt x="2879" y="733"/>
                    </a:lnTo>
                    <a:lnTo>
                      <a:pt x="2895" y="684"/>
                    </a:lnTo>
                    <a:lnTo>
                      <a:pt x="2905" y="633"/>
                    </a:lnTo>
                    <a:lnTo>
                      <a:pt x="2908" y="579"/>
                    </a:lnTo>
                    <a:lnTo>
                      <a:pt x="2905" y="527"/>
                    </a:lnTo>
                    <a:lnTo>
                      <a:pt x="2895" y="476"/>
                    </a:lnTo>
                    <a:lnTo>
                      <a:pt x="2879" y="426"/>
                    </a:lnTo>
                    <a:lnTo>
                      <a:pt x="2859" y="380"/>
                    </a:lnTo>
                    <a:lnTo>
                      <a:pt x="2833" y="338"/>
                    </a:lnTo>
                    <a:lnTo>
                      <a:pt x="2802" y="299"/>
                    </a:lnTo>
                    <a:lnTo>
                      <a:pt x="2767" y="264"/>
                    </a:lnTo>
                    <a:lnTo>
                      <a:pt x="2727" y="233"/>
                    </a:lnTo>
                    <a:lnTo>
                      <a:pt x="2685" y="206"/>
                    </a:lnTo>
                    <a:lnTo>
                      <a:pt x="2640" y="185"/>
                    </a:lnTo>
                    <a:lnTo>
                      <a:pt x="2590" y="170"/>
                    </a:lnTo>
                    <a:lnTo>
                      <a:pt x="2539" y="160"/>
                    </a:lnTo>
                    <a:lnTo>
                      <a:pt x="2487" y="157"/>
                    </a:lnTo>
                    <a:close/>
                    <a:moveTo>
                      <a:pt x="2487" y="0"/>
                    </a:moveTo>
                    <a:lnTo>
                      <a:pt x="2546" y="3"/>
                    </a:lnTo>
                    <a:lnTo>
                      <a:pt x="2603" y="12"/>
                    </a:lnTo>
                    <a:lnTo>
                      <a:pt x="2657" y="26"/>
                    </a:lnTo>
                    <a:lnTo>
                      <a:pt x="2710" y="45"/>
                    </a:lnTo>
                    <a:lnTo>
                      <a:pt x="2761" y="69"/>
                    </a:lnTo>
                    <a:lnTo>
                      <a:pt x="2807" y="99"/>
                    </a:lnTo>
                    <a:lnTo>
                      <a:pt x="2852" y="131"/>
                    </a:lnTo>
                    <a:lnTo>
                      <a:pt x="2893" y="169"/>
                    </a:lnTo>
                    <a:lnTo>
                      <a:pt x="2930" y="210"/>
                    </a:lnTo>
                    <a:lnTo>
                      <a:pt x="2963" y="254"/>
                    </a:lnTo>
                    <a:lnTo>
                      <a:pt x="2991" y="301"/>
                    </a:lnTo>
                    <a:lnTo>
                      <a:pt x="3016" y="351"/>
                    </a:lnTo>
                    <a:lnTo>
                      <a:pt x="3035" y="404"/>
                    </a:lnTo>
                    <a:lnTo>
                      <a:pt x="3050" y="460"/>
                    </a:lnTo>
                    <a:lnTo>
                      <a:pt x="3058" y="516"/>
                    </a:lnTo>
                    <a:lnTo>
                      <a:pt x="3061" y="576"/>
                    </a:lnTo>
                    <a:lnTo>
                      <a:pt x="3058" y="635"/>
                    </a:lnTo>
                    <a:lnTo>
                      <a:pt x="3050" y="692"/>
                    </a:lnTo>
                    <a:lnTo>
                      <a:pt x="3035" y="748"/>
                    </a:lnTo>
                    <a:lnTo>
                      <a:pt x="3016" y="800"/>
                    </a:lnTo>
                    <a:lnTo>
                      <a:pt x="2991" y="850"/>
                    </a:lnTo>
                    <a:lnTo>
                      <a:pt x="2963" y="899"/>
                    </a:lnTo>
                    <a:lnTo>
                      <a:pt x="2930" y="943"/>
                    </a:lnTo>
                    <a:lnTo>
                      <a:pt x="2893" y="983"/>
                    </a:lnTo>
                    <a:lnTo>
                      <a:pt x="2852" y="1020"/>
                    </a:lnTo>
                    <a:lnTo>
                      <a:pt x="2807" y="1054"/>
                    </a:lnTo>
                    <a:lnTo>
                      <a:pt x="2761" y="1083"/>
                    </a:lnTo>
                    <a:lnTo>
                      <a:pt x="2710" y="1107"/>
                    </a:lnTo>
                    <a:lnTo>
                      <a:pt x="2657" y="1126"/>
                    </a:lnTo>
                    <a:lnTo>
                      <a:pt x="2603" y="1141"/>
                    </a:lnTo>
                    <a:lnTo>
                      <a:pt x="2546" y="1149"/>
                    </a:lnTo>
                    <a:lnTo>
                      <a:pt x="2487" y="1152"/>
                    </a:lnTo>
                    <a:lnTo>
                      <a:pt x="2427" y="1149"/>
                    </a:lnTo>
                    <a:lnTo>
                      <a:pt x="2367" y="1140"/>
                    </a:lnTo>
                    <a:lnTo>
                      <a:pt x="2311" y="1124"/>
                    </a:lnTo>
                    <a:lnTo>
                      <a:pt x="2257" y="1103"/>
                    </a:lnTo>
                    <a:lnTo>
                      <a:pt x="2205" y="1078"/>
                    </a:lnTo>
                    <a:lnTo>
                      <a:pt x="2158" y="1046"/>
                    </a:lnTo>
                    <a:lnTo>
                      <a:pt x="2113" y="1012"/>
                    </a:lnTo>
                    <a:lnTo>
                      <a:pt x="2072" y="972"/>
                    </a:lnTo>
                    <a:lnTo>
                      <a:pt x="2035" y="929"/>
                    </a:lnTo>
                    <a:lnTo>
                      <a:pt x="1106" y="1470"/>
                    </a:lnTo>
                    <a:lnTo>
                      <a:pt x="1125" y="1525"/>
                    </a:lnTo>
                    <a:lnTo>
                      <a:pt x="1138" y="1579"/>
                    </a:lnTo>
                    <a:lnTo>
                      <a:pt x="1147" y="1635"/>
                    </a:lnTo>
                    <a:lnTo>
                      <a:pt x="1149" y="1691"/>
                    </a:lnTo>
                    <a:lnTo>
                      <a:pt x="1147" y="1748"/>
                    </a:lnTo>
                    <a:lnTo>
                      <a:pt x="1138" y="1803"/>
                    </a:lnTo>
                    <a:lnTo>
                      <a:pt x="1125" y="1858"/>
                    </a:lnTo>
                    <a:lnTo>
                      <a:pt x="1106" y="1912"/>
                    </a:lnTo>
                    <a:lnTo>
                      <a:pt x="2035" y="2454"/>
                    </a:lnTo>
                    <a:lnTo>
                      <a:pt x="2072" y="2411"/>
                    </a:lnTo>
                    <a:lnTo>
                      <a:pt x="2113" y="2371"/>
                    </a:lnTo>
                    <a:lnTo>
                      <a:pt x="2158" y="2337"/>
                    </a:lnTo>
                    <a:lnTo>
                      <a:pt x="2205" y="2305"/>
                    </a:lnTo>
                    <a:lnTo>
                      <a:pt x="2257" y="2280"/>
                    </a:lnTo>
                    <a:lnTo>
                      <a:pt x="2311" y="2259"/>
                    </a:lnTo>
                    <a:lnTo>
                      <a:pt x="2367" y="2243"/>
                    </a:lnTo>
                    <a:lnTo>
                      <a:pt x="2427" y="2234"/>
                    </a:lnTo>
                    <a:lnTo>
                      <a:pt x="2487" y="2231"/>
                    </a:lnTo>
                    <a:lnTo>
                      <a:pt x="2546" y="2234"/>
                    </a:lnTo>
                    <a:lnTo>
                      <a:pt x="2603" y="2242"/>
                    </a:lnTo>
                    <a:lnTo>
                      <a:pt x="2657" y="2257"/>
                    </a:lnTo>
                    <a:lnTo>
                      <a:pt x="2710" y="2276"/>
                    </a:lnTo>
                    <a:lnTo>
                      <a:pt x="2761" y="2300"/>
                    </a:lnTo>
                    <a:lnTo>
                      <a:pt x="2807" y="2329"/>
                    </a:lnTo>
                    <a:lnTo>
                      <a:pt x="2852" y="2363"/>
                    </a:lnTo>
                    <a:lnTo>
                      <a:pt x="2893" y="2399"/>
                    </a:lnTo>
                    <a:lnTo>
                      <a:pt x="2930" y="2440"/>
                    </a:lnTo>
                    <a:lnTo>
                      <a:pt x="2963" y="2484"/>
                    </a:lnTo>
                    <a:lnTo>
                      <a:pt x="2991" y="2532"/>
                    </a:lnTo>
                    <a:lnTo>
                      <a:pt x="3016" y="2583"/>
                    </a:lnTo>
                    <a:lnTo>
                      <a:pt x="3035" y="2635"/>
                    </a:lnTo>
                    <a:lnTo>
                      <a:pt x="3050" y="2691"/>
                    </a:lnTo>
                    <a:lnTo>
                      <a:pt x="3058" y="2748"/>
                    </a:lnTo>
                    <a:lnTo>
                      <a:pt x="3061" y="2807"/>
                    </a:lnTo>
                    <a:lnTo>
                      <a:pt x="3058" y="2866"/>
                    </a:lnTo>
                    <a:lnTo>
                      <a:pt x="3050" y="2923"/>
                    </a:lnTo>
                    <a:lnTo>
                      <a:pt x="3035" y="2979"/>
                    </a:lnTo>
                    <a:lnTo>
                      <a:pt x="3016" y="3032"/>
                    </a:lnTo>
                    <a:lnTo>
                      <a:pt x="2991" y="3082"/>
                    </a:lnTo>
                    <a:lnTo>
                      <a:pt x="2963" y="3129"/>
                    </a:lnTo>
                    <a:lnTo>
                      <a:pt x="2930" y="3173"/>
                    </a:lnTo>
                    <a:lnTo>
                      <a:pt x="2893" y="3214"/>
                    </a:lnTo>
                    <a:lnTo>
                      <a:pt x="2852" y="3252"/>
                    </a:lnTo>
                    <a:lnTo>
                      <a:pt x="2807" y="3284"/>
                    </a:lnTo>
                    <a:lnTo>
                      <a:pt x="2761" y="3314"/>
                    </a:lnTo>
                    <a:lnTo>
                      <a:pt x="2710" y="3338"/>
                    </a:lnTo>
                    <a:lnTo>
                      <a:pt x="2657" y="3357"/>
                    </a:lnTo>
                    <a:lnTo>
                      <a:pt x="2603" y="3371"/>
                    </a:lnTo>
                    <a:lnTo>
                      <a:pt x="2546" y="3380"/>
                    </a:lnTo>
                    <a:lnTo>
                      <a:pt x="2487" y="3383"/>
                    </a:lnTo>
                    <a:lnTo>
                      <a:pt x="2428" y="3380"/>
                    </a:lnTo>
                    <a:lnTo>
                      <a:pt x="2371" y="3371"/>
                    </a:lnTo>
                    <a:lnTo>
                      <a:pt x="2316" y="3357"/>
                    </a:lnTo>
                    <a:lnTo>
                      <a:pt x="2263" y="3338"/>
                    </a:lnTo>
                    <a:lnTo>
                      <a:pt x="2213" y="3314"/>
                    </a:lnTo>
                    <a:lnTo>
                      <a:pt x="2166" y="3284"/>
                    </a:lnTo>
                    <a:lnTo>
                      <a:pt x="2122" y="3252"/>
                    </a:lnTo>
                    <a:lnTo>
                      <a:pt x="2081" y="3214"/>
                    </a:lnTo>
                    <a:lnTo>
                      <a:pt x="2044" y="3173"/>
                    </a:lnTo>
                    <a:lnTo>
                      <a:pt x="2010" y="3129"/>
                    </a:lnTo>
                    <a:lnTo>
                      <a:pt x="1982" y="3082"/>
                    </a:lnTo>
                    <a:lnTo>
                      <a:pt x="1958" y="3032"/>
                    </a:lnTo>
                    <a:lnTo>
                      <a:pt x="1938" y="2979"/>
                    </a:lnTo>
                    <a:lnTo>
                      <a:pt x="1925" y="2923"/>
                    </a:lnTo>
                    <a:lnTo>
                      <a:pt x="1915" y="2866"/>
                    </a:lnTo>
                    <a:lnTo>
                      <a:pt x="1913" y="2807"/>
                    </a:lnTo>
                    <a:lnTo>
                      <a:pt x="1914" y="2761"/>
                    </a:lnTo>
                    <a:lnTo>
                      <a:pt x="1920" y="2716"/>
                    </a:lnTo>
                    <a:lnTo>
                      <a:pt x="1929" y="2672"/>
                    </a:lnTo>
                    <a:lnTo>
                      <a:pt x="1940" y="2629"/>
                    </a:lnTo>
                    <a:lnTo>
                      <a:pt x="1955" y="2588"/>
                    </a:lnTo>
                    <a:lnTo>
                      <a:pt x="1026" y="2046"/>
                    </a:lnTo>
                    <a:lnTo>
                      <a:pt x="989" y="2089"/>
                    </a:lnTo>
                    <a:lnTo>
                      <a:pt x="948" y="2129"/>
                    </a:lnTo>
                    <a:lnTo>
                      <a:pt x="903" y="2164"/>
                    </a:lnTo>
                    <a:lnTo>
                      <a:pt x="855" y="2195"/>
                    </a:lnTo>
                    <a:lnTo>
                      <a:pt x="804" y="2220"/>
                    </a:lnTo>
                    <a:lnTo>
                      <a:pt x="750" y="2241"/>
                    </a:lnTo>
                    <a:lnTo>
                      <a:pt x="694" y="2257"/>
                    </a:lnTo>
                    <a:lnTo>
                      <a:pt x="634" y="2266"/>
                    </a:lnTo>
                    <a:lnTo>
                      <a:pt x="574" y="2270"/>
                    </a:lnTo>
                    <a:lnTo>
                      <a:pt x="515" y="2266"/>
                    </a:lnTo>
                    <a:lnTo>
                      <a:pt x="458" y="2258"/>
                    </a:lnTo>
                    <a:lnTo>
                      <a:pt x="404" y="2243"/>
                    </a:lnTo>
                    <a:lnTo>
                      <a:pt x="351" y="2224"/>
                    </a:lnTo>
                    <a:lnTo>
                      <a:pt x="300" y="2200"/>
                    </a:lnTo>
                    <a:lnTo>
                      <a:pt x="253" y="2171"/>
                    </a:lnTo>
                    <a:lnTo>
                      <a:pt x="209" y="2138"/>
                    </a:lnTo>
                    <a:lnTo>
                      <a:pt x="168" y="2101"/>
                    </a:lnTo>
                    <a:lnTo>
                      <a:pt x="131" y="2060"/>
                    </a:lnTo>
                    <a:lnTo>
                      <a:pt x="98" y="2016"/>
                    </a:lnTo>
                    <a:lnTo>
                      <a:pt x="70" y="1968"/>
                    </a:lnTo>
                    <a:lnTo>
                      <a:pt x="45" y="1918"/>
                    </a:lnTo>
                    <a:lnTo>
                      <a:pt x="26" y="1865"/>
                    </a:lnTo>
                    <a:lnTo>
                      <a:pt x="11" y="1810"/>
                    </a:lnTo>
                    <a:lnTo>
                      <a:pt x="3" y="1752"/>
                    </a:lnTo>
                    <a:lnTo>
                      <a:pt x="0" y="1694"/>
                    </a:lnTo>
                    <a:lnTo>
                      <a:pt x="3" y="1635"/>
                    </a:lnTo>
                    <a:lnTo>
                      <a:pt x="11" y="1577"/>
                    </a:lnTo>
                    <a:lnTo>
                      <a:pt x="26" y="1522"/>
                    </a:lnTo>
                    <a:lnTo>
                      <a:pt x="45" y="1469"/>
                    </a:lnTo>
                    <a:lnTo>
                      <a:pt x="70" y="1418"/>
                    </a:lnTo>
                    <a:lnTo>
                      <a:pt x="98" y="1371"/>
                    </a:lnTo>
                    <a:lnTo>
                      <a:pt x="131" y="1327"/>
                    </a:lnTo>
                    <a:lnTo>
                      <a:pt x="168" y="1286"/>
                    </a:lnTo>
                    <a:lnTo>
                      <a:pt x="209" y="1248"/>
                    </a:lnTo>
                    <a:lnTo>
                      <a:pt x="253" y="1216"/>
                    </a:lnTo>
                    <a:lnTo>
                      <a:pt x="300" y="1187"/>
                    </a:lnTo>
                    <a:lnTo>
                      <a:pt x="351" y="1163"/>
                    </a:lnTo>
                    <a:lnTo>
                      <a:pt x="404" y="1144"/>
                    </a:lnTo>
                    <a:lnTo>
                      <a:pt x="458" y="1129"/>
                    </a:lnTo>
                    <a:lnTo>
                      <a:pt x="515" y="1121"/>
                    </a:lnTo>
                    <a:lnTo>
                      <a:pt x="574" y="1118"/>
                    </a:lnTo>
                    <a:lnTo>
                      <a:pt x="634" y="1121"/>
                    </a:lnTo>
                    <a:lnTo>
                      <a:pt x="693" y="1130"/>
                    </a:lnTo>
                    <a:lnTo>
                      <a:pt x="749" y="1145"/>
                    </a:lnTo>
                    <a:lnTo>
                      <a:pt x="802" y="1166"/>
                    </a:lnTo>
                    <a:lnTo>
                      <a:pt x="853" y="1192"/>
                    </a:lnTo>
                    <a:lnTo>
                      <a:pt x="901" y="1222"/>
                    </a:lnTo>
                    <a:lnTo>
                      <a:pt x="946" y="1258"/>
                    </a:lnTo>
                    <a:lnTo>
                      <a:pt x="988" y="1297"/>
                    </a:lnTo>
                    <a:lnTo>
                      <a:pt x="1026" y="1341"/>
                    </a:lnTo>
                    <a:lnTo>
                      <a:pt x="1955" y="795"/>
                    </a:lnTo>
                    <a:lnTo>
                      <a:pt x="1940" y="754"/>
                    </a:lnTo>
                    <a:lnTo>
                      <a:pt x="1929" y="711"/>
                    </a:lnTo>
                    <a:lnTo>
                      <a:pt x="1920" y="667"/>
                    </a:lnTo>
                    <a:lnTo>
                      <a:pt x="1914" y="622"/>
                    </a:lnTo>
                    <a:lnTo>
                      <a:pt x="1913" y="576"/>
                    </a:lnTo>
                    <a:lnTo>
                      <a:pt x="1915" y="516"/>
                    </a:lnTo>
                    <a:lnTo>
                      <a:pt x="1925" y="460"/>
                    </a:lnTo>
                    <a:lnTo>
                      <a:pt x="1938" y="404"/>
                    </a:lnTo>
                    <a:lnTo>
                      <a:pt x="1958" y="351"/>
                    </a:lnTo>
                    <a:lnTo>
                      <a:pt x="1982" y="301"/>
                    </a:lnTo>
                    <a:lnTo>
                      <a:pt x="2010" y="254"/>
                    </a:lnTo>
                    <a:lnTo>
                      <a:pt x="2044" y="210"/>
                    </a:lnTo>
                    <a:lnTo>
                      <a:pt x="2081" y="169"/>
                    </a:lnTo>
                    <a:lnTo>
                      <a:pt x="2122" y="131"/>
                    </a:lnTo>
                    <a:lnTo>
                      <a:pt x="2166" y="99"/>
                    </a:lnTo>
                    <a:lnTo>
                      <a:pt x="2213" y="69"/>
                    </a:lnTo>
                    <a:lnTo>
                      <a:pt x="2263" y="45"/>
                    </a:lnTo>
                    <a:lnTo>
                      <a:pt x="2316" y="26"/>
                    </a:lnTo>
                    <a:lnTo>
                      <a:pt x="2371" y="12"/>
                    </a:lnTo>
                    <a:lnTo>
                      <a:pt x="2428" y="3"/>
                    </a:lnTo>
                    <a:lnTo>
                      <a:pt x="248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3" name="Group 102"/>
            <p:cNvGrpSpPr/>
            <p:nvPr/>
          </p:nvGrpSpPr>
          <p:grpSpPr>
            <a:xfrm>
              <a:off x="3863684" y="1423500"/>
              <a:ext cx="690088" cy="684674"/>
              <a:chOff x="6333788" y="2259934"/>
              <a:chExt cx="1488830" cy="1488831"/>
            </a:xfrm>
          </p:grpSpPr>
          <p:sp>
            <p:nvSpPr>
              <p:cNvPr id="16" name="Oval 103"/>
              <p:cNvSpPr/>
              <p:nvPr/>
            </p:nvSpPr>
            <p:spPr>
              <a:xfrm>
                <a:off x="6333788" y="2259934"/>
                <a:ext cx="1488830" cy="1488831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6682122" y="2612237"/>
                <a:ext cx="792163" cy="784225"/>
              </a:xfrm>
              <a:custGeom>
                <a:avLst/>
                <a:gdLst>
                  <a:gd name="T0" fmla="*/ 1253 w 3493"/>
                  <a:gd name="T1" fmla="*/ 3017 h 3458"/>
                  <a:gd name="T2" fmla="*/ 822 w 3493"/>
                  <a:gd name="T3" fmla="*/ 3017 h 3458"/>
                  <a:gd name="T4" fmla="*/ 1561 w 3493"/>
                  <a:gd name="T5" fmla="*/ 2344 h 3458"/>
                  <a:gd name="T6" fmla="*/ 514 w 3493"/>
                  <a:gd name="T7" fmla="*/ 2344 h 3458"/>
                  <a:gd name="T8" fmla="*/ 514 w 3493"/>
                  <a:gd name="T9" fmla="*/ 2344 h 3458"/>
                  <a:gd name="T10" fmla="*/ 1073 w 3493"/>
                  <a:gd name="T11" fmla="*/ 3017 h 3458"/>
                  <a:gd name="T12" fmla="*/ 1002 w 3493"/>
                  <a:gd name="T13" fmla="*/ 3017 h 3458"/>
                  <a:gd name="T14" fmla="*/ 141 w 3493"/>
                  <a:gd name="T15" fmla="*/ 3110 h 3458"/>
                  <a:gd name="T16" fmla="*/ 0 w 3493"/>
                  <a:gd name="T17" fmla="*/ 1856 h 3458"/>
                  <a:gd name="T18" fmla="*/ 1332 w 3493"/>
                  <a:gd name="T19" fmla="*/ 3326 h 3458"/>
                  <a:gd name="T20" fmla="*/ 1576 w 3493"/>
                  <a:gd name="T21" fmla="*/ 3340 h 3458"/>
                  <a:gd name="T22" fmla="*/ 1740 w 3493"/>
                  <a:gd name="T23" fmla="*/ 3362 h 3458"/>
                  <a:gd name="T24" fmla="*/ 1802 w 3493"/>
                  <a:gd name="T25" fmla="*/ 3390 h 3458"/>
                  <a:gd name="T26" fmla="*/ 1740 w 3493"/>
                  <a:gd name="T27" fmla="*/ 3418 h 3458"/>
                  <a:gd name="T28" fmla="*/ 1575 w 3493"/>
                  <a:gd name="T29" fmla="*/ 3440 h 3458"/>
                  <a:gd name="T30" fmla="*/ 1332 w 3493"/>
                  <a:gd name="T31" fmla="*/ 3454 h 3458"/>
                  <a:gd name="T32" fmla="*/ 1039 w 3493"/>
                  <a:gd name="T33" fmla="*/ 3457 h 3458"/>
                  <a:gd name="T34" fmla="*/ 767 w 3493"/>
                  <a:gd name="T35" fmla="*/ 3449 h 3458"/>
                  <a:gd name="T36" fmla="*/ 559 w 3493"/>
                  <a:gd name="T37" fmla="*/ 3429 h 3458"/>
                  <a:gd name="T38" fmla="*/ 443 w 3493"/>
                  <a:gd name="T39" fmla="*/ 3405 h 3458"/>
                  <a:gd name="T40" fmla="*/ 442 w 3493"/>
                  <a:gd name="T41" fmla="*/ 3376 h 3458"/>
                  <a:gd name="T42" fmla="*/ 554 w 3493"/>
                  <a:gd name="T43" fmla="*/ 3351 h 3458"/>
                  <a:gd name="T44" fmla="*/ 755 w 3493"/>
                  <a:gd name="T45" fmla="*/ 3332 h 3458"/>
                  <a:gd name="T46" fmla="*/ 0 w 3493"/>
                  <a:gd name="T47" fmla="*/ 1856 h 3458"/>
                  <a:gd name="T48" fmla="*/ 2704 w 3493"/>
                  <a:gd name="T49" fmla="*/ 1532 h 3458"/>
                  <a:gd name="T50" fmla="*/ 2984 w 3493"/>
                  <a:gd name="T51" fmla="*/ 1625 h 3458"/>
                  <a:gd name="T52" fmla="*/ 3217 w 3493"/>
                  <a:gd name="T53" fmla="*/ 1796 h 3458"/>
                  <a:gd name="T54" fmla="*/ 3388 w 3493"/>
                  <a:gd name="T55" fmla="*/ 2029 h 3458"/>
                  <a:gd name="T56" fmla="*/ 3480 w 3493"/>
                  <a:gd name="T57" fmla="*/ 2308 h 3458"/>
                  <a:gd name="T58" fmla="*/ 3487 w 3493"/>
                  <a:gd name="T59" fmla="*/ 3223 h 3458"/>
                  <a:gd name="T60" fmla="*/ 3402 w 3493"/>
                  <a:gd name="T61" fmla="*/ 3265 h 3458"/>
                  <a:gd name="T62" fmla="*/ 3278 w 3493"/>
                  <a:gd name="T63" fmla="*/ 3313 h 3458"/>
                  <a:gd name="T64" fmla="*/ 3070 w 3493"/>
                  <a:gd name="T65" fmla="*/ 3373 h 3458"/>
                  <a:gd name="T66" fmla="*/ 2784 w 3493"/>
                  <a:gd name="T67" fmla="*/ 3427 h 3458"/>
                  <a:gd name="T68" fmla="*/ 2423 w 3493"/>
                  <a:gd name="T69" fmla="*/ 3456 h 3458"/>
                  <a:gd name="T70" fmla="*/ 2006 w 3493"/>
                  <a:gd name="T71" fmla="*/ 3444 h 3458"/>
                  <a:gd name="T72" fmla="*/ 1905 w 3493"/>
                  <a:gd name="T73" fmla="*/ 3390 h 3458"/>
                  <a:gd name="T74" fmla="*/ 1897 w 3493"/>
                  <a:gd name="T75" fmla="*/ 3348 h 3458"/>
                  <a:gd name="T76" fmla="*/ 1842 w 3493"/>
                  <a:gd name="T77" fmla="*/ 3311 h 3458"/>
                  <a:gd name="T78" fmla="*/ 2250 w 3493"/>
                  <a:gd name="T79" fmla="*/ 1788 h 3458"/>
                  <a:gd name="T80" fmla="*/ 1439 w 3493"/>
                  <a:gd name="T81" fmla="*/ 1657 h 3458"/>
                  <a:gd name="T82" fmla="*/ 1705 w 3493"/>
                  <a:gd name="T83" fmla="*/ 1547 h 3458"/>
                  <a:gd name="T84" fmla="*/ 2240 w 3493"/>
                  <a:gd name="T85" fmla="*/ 0 h 3458"/>
                  <a:gd name="T86" fmla="*/ 2510 w 3493"/>
                  <a:gd name="T87" fmla="*/ 51 h 3458"/>
                  <a:gd name="T88" fmla="*/ 2736 w 3493"/>
                  <a:gd name="T89" fmla="*/ 192 h 3458"/>
                  <a:gd name="T90" fmla="*/ 2896 w 3493"/>
                  <a:gd name="T91" fmla="*/ 403 h 3458"/>
                  <a:gd name="T92" fmla="*/ 2972 w 3493"/>
                  <a:gd name="T93" fmla="*/ 664 h 3458"/>
                  <a:gd name="T94" fmla="*/ 2945 w 3493"/>
                  <a:gd name="T95" fmla="*/ 941 h 3458"/>
                  <a:gd name="T96" fmla="*/ 2826 w 3493"/>
                  <a:gd name="T97" fmla="*/ 1179 h 3458"/>
                  <a:gd name="T98" fmla="*/ 2630 w 3493"/>
                  <a:gd name="T99" fmla="*/ 1358 h 3458"/>
                  <a:gd name="T100" fmla="*/ 2380 w 3493"/>
                  <a:gd name="T101" fmla="*/ 1456 h 3458"/>
                  <a:gd name="T102" fmla="*/ 2101 w 3493"/>
                  <a:gd name="T103" fmla="*/ 1456 h 3458"/>
                  <a:gd name="T104" fmla="*/ 1851 w 3493"/>
                  <a:gd name="T105" fmla="*/ 1358 h 3458"/>
                  <a:gd name="T106" fmla="*/ 1655 w 3493"/>
                  <a:gd name="T107" fmla="*/ 1179 h 3458"/>
                  <a:gd name="T108" fmla="*/ 1534 w 3493"/>
                  <a:gd name="T109" fmla="*/ 941 h 3458"/>
                  <a:gd name="T110" fmla="*/ 1508 w 3493"/>
                  <a:gd name="T111" fmla="*/ 664 h 3458"/>
                  <a:gd name="T112" fmla="*/ 1584 w 3493"/>
                  <a:gd name="T113" fmla="*/ 403 h 3458"/>
                  <a:gd name="T114" fmla="*/ 1745 w 3493"/>
                  <a:gd name="T115" fmla="*/ 192 h 3458"/>
                  <a:gd name="T116" fmla="*/ 1969 w 3493"/>
                  <a:gd name="T117" fmla="*/ 51 h 3458"/>
                  <a:gd name="T118" fmla="*/ 2240 w 3493"/>
                  <a:gd name="T119" fmla="*/ 0 h 3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93" h="3458">
                    <a:moveTo>
                      <a:pt x="1253" y="2489"/>
                    </a:moveTo>
                    <a:lnTo>
                      <a:pt x="1376" y="2489"/>
                    </a:lnTo>
                    <a:lnTo>
                      <a:pt x="1376" y="3017"/>
                    </a:lnTo>
                    <a:lnTo>
                      <a:pt x="1253" y="3017"/>
                    </a:lnTo>
                    <a:lnTo>
                      <a:pt x="1253" y="2489"/>
                    </a:lnTo>
                    <a:close/>
                    <a:moveTo>
                      <a:pt x="699" y="2489"/>
                    </a:moveTo>
                    <a:lnTo>
                      <a:pt x="822" y="2489"/>
                    </a:lnTo>
                    <a:lnTo>
                      <a:pt x="822" y="3017"/>
                    </a:lnTo>
                    <a:lnTo>
                      <a:pt x="699" y="3017"/>
                    </a:lnTo>
                    <a:lnTo>
                      <a:pt x="699" y="2489"/>
                    </a:lnTo>
                    <a:close/>
                    <a:moveTo>
                      <a:pt x="1438" y="2344"/>
                    </a:moveTo>
                    <a:lnTo>
                      <a:pt x="1561" y="2344"/>
                    </a:lnTo>
                    <a:lnTo>
                      <a:pt x="1561" y="3017"/>
                    </a:lnTo>
                    <a:lnTo>
                      <a:pt x="1438" y="3017"/>
                    </a:lnTo>
                    <a:lnTo>
                      <a:pt x="1438" y="2344"/>
                    </a:lnTo>
                    <a:close/>
                    <a:moveTo>
                      <a:pt x="514" y="2344"/>
                    </a:moveTo>
                    <a:lnTo>
                      <a:pt x="637" y="2344"/>
                    </a:lnTo>
                    <a:lnTo>
                      <a:pt x="637" y="3017"/>
                    </a:lnTo>
                    <a:lnTo>
                      <a:pt x="514" y="3017"/>
                    </a:lnTo>
                    <a:lnTo>
                      <a:pt x="514" y="2344"/>
                    </a:lnTo>
                    <a:close/>
                    <a:moveTo>
                      <a:pt x="1073" y="2249"/>
                    </a:moveTo>
                    <a:lnTo>
                      <a:pt x="1197" y="2249"/>
                    </a:lnTo>
                    <a:lnTo>
                      <a:pt x="1197" y="3017"/>
                    </a:lnTo>
                    <a:lnTo>
                      <a:pt x="1073" y="3017"/>
                    </a:lnTo>
                    <a:lnTo>
                      <a:pt x="1073" y="2249"/>
                    </a:lnTo>
                    <a:close/>
                    <a:moveTo>
                      <a:pt x="879" y="2154"/>
                    </a:moveTo>
                    <a:lnTo>
                      <a:pt x="1002" y="2154"/>
                    </a:lnTo>
                    <a:lnTo>
                      <a:pt x="1002" y="3017"/>
                    </a:lnTo>
                    <a:lnTo>
                      <a:pt x="879" y="3017"/>
                    </a:lnTo>
                    <a:lnTo>
                      <a:pt x="879" y="2154"/>
                    </a:lnTo>
                    <a:close/>
                    <a:moveTo>
                      <a:pt x="141" y="1962"/>
                    </a:moveTo>
                    <a:lnTo>
                      <a:pt x="141" y="3110"/>
                    </a:lnTo>
                    <a:lnTo>
                      <a:pt x="2007" y="3110"/>
                    </a:lnTo>
                    <a:lnTo>
                      <a:pt x="2007" y="1962"/>
                    </a:lnTo>
                    <a:lnTo>
                      <a:pt x="141" y="1962"/>
                    </a:lnTo>
                    <a:close/>
                    <a:moveTo>
                      <a:pt x="0" y="1856"/>
                    </a:moveTo>
                    <a:lnTo>
                      <a:pt x="2148" y="1856"/>
                    </a:lnTo>
                    <a:lnTo>
                      <a:pt x="2148" y="3227"/>
                    </a:lnTo>
                    <a:lnTo>
                      <a:pt x="1332" y="3227"/>
                    </a:lnTo>
                    <a:lnTo>
                      <a:pt x="1332" y="3326"/>
                    </a:lnTo>
                    <a:lnTo>
                      <a:pt x="1399" y="3329"/>
                    </a:lnTo>
                    <a:lnTo>
                      <a:pt x="1463" y="3332"/>
                    </a:lnTo>
                    <a:lnTo>
                      <a:pt x="1521" y="3335"/>
                    </a:lnTo>
                    <a:lnTo>
                      <a:pt x="1576" y="3340"/>
                    </a:lnTo>
                    <a:lnTo>
                      <a:pt x="1625" y="3345"/>
                    </a:lnTo>
                    <a:lnTo>
                      <a:pt x="1670" y="3350"/>
                    </a:lnTo>
                    <a:lnTo>
                      <a:pt x="1708" y="3356"/>
                    </a:lnTo>
                    <a:lnTo>
                      <a:pt x="1740" y="3362"/>
                    </a:lnTo>
                    <a:lnTo>
                      <a:pt x="1767" y="3369"/>
                    </a:lnTo>
                    <a:lnTo>
                      <a:pt x="1786" y="3375"/>
                    </a:lnTo>
                    <a:lnTo>
                      <a:pt x="1798" y="3382"/>
                    </a:lnTo>
                    <a:lnTo>
                      <a:pt x="1802" y="3390"/>
                    </a:lnTo>
                    <a:lnTo>
                      <a:pt x="1798" y="3397"/>
                    </a:lnTo>
                    <a:lnTo>
                      <a:pt x="1786" y="3405"/>
                    </a:lnTo>
                    <a:lnTo>
                      <a:pt x="1767" y="3411"/>
                    </a:lnTo>
                    <a:lnTo>
                      <a:pt x="1740" y="3418"/>
                    </a:lnTo>
                    <a:lnTo>
                      <a:pt x="1708" y="3424"/>
                    </a:lnTo>
                    <a:lnTo>
                      <a:pt x="1670" y="3429"/>
                    </a:lnTo>
                    <a:lnTo>
                      <a:pt x="1625" y="3435"/>
                    </a:lnTo>
                    <a:lnTo>
                      <a:pt x="1575" y="3440"/>
                    </a:lnTo>
                    <a:lnTo>
                      <a:pt x="1520" y="3444"/>
                    </a:lnTo>
                    <a:lnTo>
                      <a:pt x="1461" y="3449"/>
                    </a:lnTo>
                    <a:lnTo>
                      <a:pt x="1398" y="3452"/>
                    </a:lnTo>
                    <a:lnTo>
                      <a:pt x="1332" y="3454"/>
                    </a:lnTo>
                    <a:lnTo>
                      <a:pt x="1262" y="3456"/>
                    </a:lnTo>
                    <a:lnTo>
                      <a:pt x="1189" y="3457"/>
                    </a:lnTo>
                    <a:lnTo>
                      <a:pt x="1114" y="3457"/>
                    </a:lnTo>
                    <a:lnTo>
                      <a:pt x="1039" y="3457"/>
                    </a:lnTo>
                    <a:lnTo>
                      <a:pt x="966" y="3456"/>
                    </a:lnTo>
                    <a:lnTo>
                      <a:pt x="897" y="3454"/>
                    </a:lnTo>
                    <a:lnTo>
                      <a:pt x="830" y="3452"/>
                    </a:lnTo>
                    <a:lnTo>
                      <a:pt x="767" y="3449"/>
                    </a:lnTo>
                    <a:lnTo>
                      <a:pt x="708" y="3444"/>
                    </a:lnTo>
                    <a:lnTo>
                      <a:pt x="653" y="3440"/>
                    </a:lnTo>
                    <a:lnTo>
                      <a:pt x="604" y="3435"/>
                    </a:lnTo>
                    <a:lnTo>
                      <a:pt x="559" y="3429"/>
                    </a:lnTo>
                    <a:lnTo>
                      <a:pt x="521" y="3424"/>
                    </a:lnTo>
                    <a:lnTo>
                      <a:pt x="488" y="3418"/>
                    </a:lnTo>
                    <a:lnTo>
                      <a:pt x="462" y="3411"/>
                    </a:lnTo>
                    <a:lnTo>
                      <a:pt x="443" y="3405"/>
                    </a:lnTo>
                    <a:lnTo>
                      <a:pt x="431" y="3397"/>
                    </a:lnTo>
                    <a:lnTo>
                      <a:pt x="427" y="3390"/>
                    </a:lnTo>
                    <a:lnTo>
                      <a:pt x="430" y="3382"/>
                    </a:lnTo>
                    <a:lnTo>
                      <a:pt x="442" y="3376"/>
                    </a:lnTo>
                    <a:lnTo>
                      <a:pt x="460" y="3370"/>
                    </a:lnTo>
                    <a:lnTo>
                      <a:pt x="485" y="3363"/>
                    </a:lnTo>
                    <a:lnTo>
                      <a:pt x="516" y="3357"/>
                    </a:lnTo>
                    <a:lnTo>
                      <a:pt x="554" y="3351"/>
                    </a:lnTo>
                    <a:lnTo>
                      <a:pt x="597" y="3346"/>
                    </a:lnTo>
                    <a:lnTo>
                      <a:pt x="645" y="3341"/>
                    </a:lnTo>
                    <a:lnTo>
                      <a:pt x="697" y="3336"/>
                    </a:lnTo>
                    <a:lnTo>
                      <a:pt x="755" y="3332"/>
                    </a:lnTo>
                    <a:lnTo>
                      <a:pt x="816" y="3329"/>
                    </a:lnTo>
                    <a:lnTo>
                      <a:pt x="816" y="3227"/>
                    </a:lnTo>
                    <a:lnTo>
                      <a:pt x="0" y="3227"/>
                    </a:lnTo>
                    <a:lnTo>
                      <a:pt x="0" y="1856"/>
                    </a:lnTo>
                    <a:close/>
                    <a:moveTo>
                      <a:pt x="1929" y="1520"/>
                    </a:moveTo>
                    <a:lnTo>
                      <a:pt x="2552" y="1520"/>
                    </a:lnTo>
                    <a:lnTo>
                      <a:pt x="2629" y="1522"/>
                    </a:lnTo>
                    <a:lnTo>
                      <a:pt x="2704" y="1532"/>
                    </a:lnTo>
                    <a:lnTo>
                      <a:pt x="2777" y="1547"/>
                    </a:lnTo>
                    <a:lnTo>
                      <a:pt x="2849" y="1568"/>
                    </a:lnTo>
                    <a:lnTo>
                      <a:pt x="2918" y="1594"/>
                    </a:lnTo>
                    <a:lnTo>
                      <a:pt x="2984" y="1625"/>
                    </a:lnTo>
                    <a:lnTo>
                      <a:pt x="3047" y="1661"/>
                    </a:lnTo>
                    <a:lnTo>
                      <a:pt x="3107" y="1702"/>
                    </a:lnTo>
                    <a:lnTo>
                      <a:pt x="3163" y="1747"/>
                    </a:lnTo>
                    <a:lnTo>
                      <a:pt x="3217" y="1796"/>
                    </a:lnTo>
                    <a:lnTo>
                      <a:pt x="3266" y="1848"/>
                    </a:lnTo>
                    <a:lnTo>
                      <a:pt x="3311" y="1905"/>
                    </a:lnTo>
                    <a:lnTo>
                      <a:pt x="3352" y="1965"/>
                    </a:lnTo>
                    <a:lnTo>
                      <a:pt x="3388" y="2029"/>
                    </a:lnTo>
                    <a:lnTo>
                      <a:pt x="3419" y="2094"/>
                    </a:lnTo>
                    <a:lnTo>
                      <a:pt x="3445" y="2164"/>
                    </a:lnTo>
                    <a:lnTo>
                      <a:pt x="3465" y="2234"/>
                    </a:lnTo>
                    <a:lnTo>
                      <a:pt x="3480" y="2308"/>
                    </a:lnTo>
                    <a:lnTo>
                      <a:pt x="3490" y="2384"/>
                    </a:lnTo>
                    <a:lnTo>
                      <a:pt x="3493" y="2461"/>
                    </a:lnTo>
                    <a:lnTo>
                      <a:pt x="3493" y="3223"/>
                    </a:lnTo>
                    <a:lnTo>
                      <a:pt x="3487" y="3223"/>
                    </a:lnTo>
                    <a:lnTo>
                      <a:pt x="3438" y="3248"/>
                    </a:lnTo>
                    <a:lnTo>
                      <a:pt x="3432" y="3251"/>
                    </a:lnTo>
                    <a:lnTo>
                      <a:pt x="3420" y="3257"/>
                    </a:lnTo>
                    <a:lnTo>
                      <a:pt x="3402" y="3265"/>
                    </a:lnTo>
                    <a:lnTo>
                      <a:pt x="3379" y="3274"/>
                    </a:lnTo>
                    <a:lnTo>
                      <a:pt x="3351" y="3286"/>
                    </a:lnTo>
                    <a:lnTo>
                      <a:pt x="3316" y="3299"/>
                    </a:lnTo>
                    <a:lnTo>
                      <a:pt x="3278" y="3313"/>
                    </a:lnTo>
                    <a:lnTo>
                      <a:pt x="3234" y="3328"/>
                    </a:lnTo>
                    <a:lnTo>
                      <a:pt x="3184" y="3343"/>
                    </a:lnTo>
                    <a:lnTo>
                      <a:pt x="3129" y="3358"/>
                    </a:lnTo>
                    <a:lnTo>
                      <a:pt x="3070" y="3373"/>
                    </a:lnTo>
                    <a:lnTo>
                      <a:pt x="3006" y="3388"/>
                    </a:lnTo>
                    <a:lnTo>
                      <a:pt x="2937" y="3402"/>
                    </a:lnTo>
                    <a:lnTo>
                      <a:pt x="2863" y="3415"/>
                    </a:lnTo>
                    <a:lnTo>
                      <a:pt x="2784" y="3427"/>
                    </a:lnTo>
                    <a:lnTo>
                      <a:pt x="2701" y="3437"/>
                    </a:lnTo>
                    <a:lnTo>
                      <a:pt x="2613" y="3446"/>
                    </a:lnTo>
                    <a:lnTo>
                      <a:pt x="2520" y="3452"/>
                    </a:lnTo>
                    <a:lnTo>
                      <a:pt x="2423" y="3456"/>
                    </a:lnTo>
                    <a:lnTo>
                      <a:pt x="2321" y="3458"/>
                    </a:lnTo>
                    <a:lnTo>
                      <a:pt x="2221" y="3456"/>
                    </a:lnTo>
                    <a:lnTo>
                      <a:pt x="2115" y="3452"/>
                    </a:lnTo>
                    <a:lnTo>
                      <a:pt x="2006" y="3444"/>
                    </a:lnTo>
                    <a:lnTo>
                      <a:pt x="1893" y="3434"/>
                    </a:lnTo>
                    <a:lnTo>
                      <a:pt x="1902" y="3419"/>
                    </a:lnTo>
                    <a:lnTo>
                      <a:pt x="1904" y="3404"/>
                    </a:lnTo>
                    <a:lnTo>
                      <a:pt x="1905" y="3390"/>
                    </a:lnTo>
                    <a:lnTo>
                      <a:pt x="1905" y="3379"/>
                    </a:lnTo>
                    <a:lnTo>
                      <a:pt x="1904" y="3370"/>
                    </a:lnTo>
                    <a:lnTo>
                      <a:pt x="1902" y="3359"/>
                    </a:lnTo>
                    <a:lnTo>
                      <a:pt x="1897" y="3348"/>
                    </a:lnTo>
                    <a:lnTo>
                      <a:pt x="1890" y="3339"/>
                    </a:lnTo>
                    <a:lnTo>
                      <a:pt x="1878" y="3329"/>
                    </a:lnTo>
                    <a:lnTo>
                      <a:pt x="1863" y="3319"/>
                    </a:lnTo>
                    <a:lnTo>
                      <a:pt x="1842" y="3311"/>
                    </a:lnTo>
                    <a:lnTo>
                      <a:pt x="1816" y="3302"/>
                    </a:lnTo>
                    <a:lnTo>
                      <a:pt x="1783" y="3295"/>
                    </a:lnTo>
                    <a:lnTo>
                      <a:pt x="2250" y="3295"/>
                    </a:lnTo>
                    <a:lnTo>
                      <a:pt x="2250" y="1788"/>
                    </a:lnTo>
                    <a:lnTo>
                      <a:pt x="1271" y="1788"/>
                    </a:lnTo>
                    <a:lnTo>
                      <a:pt x="1324" y="1740"/>
                    </a:lnTo>
                    <a:lnTo>
                      <a:pt x="1380" y="1696"/>
                    </a:lnTo>
                    <a:lnTo>
                      <a:pt x="1439" y="1657"/>
                    </a:lnTo>
                    <a:lnTo>
                      <a:pt x="1502" y="1622"/>
                    </a:lnTo>
                    <a:lnTo>
                      <a:pt x="1567" y="1592"/>
                    </a:lnTo>
                    <a:lnTo>
                      <a:pt x="1636" y="1566"/>
                    </a:lnTo>
                    <a:lnTo>
                      <a:pt x="1705" y="1547"/>
                    </a:lnTo>
                    <a:lnTo>
                      <a:pt x="1778" y="1532"/>
                    </a:lnTo>
                    <a:lnTo>
                      <a:pt x="1853" y="1522"/>
                    </a:lnTo>
                    <a:lnTo>
                      <a:pt x="1929" y="1520"/>
                    </a:lnTo>
                    <a:close/>
                    <a:moveTo>
                      <a:pt x="2240" y="0"/>
                    </a:moveTo>
                    <a:lnTo>
                      <a:pt x="2310" y="3"/>
                    </a:lnTo>
                    <a:lnTo>
                      <a:pt x="2380" y="13"/>
                    </a:lnTo>
                    <a:lnTo>
                      <a:pt x="2446" y="29"/>
                    </a:lnTo>
                    <a:lnTo>
                      <a:pt x="2510" y="51"/>
                    </a:lnTo>
                    <a:lnTo>
                      <a:pt x="2572" y="79"/>
                    </a:lnTo>
                    <a:lnTo>
                      <a:pt x="2630" y="112"/>
                    </a:lnTo>
                    <a:lnTo>
                      <a:pt x="2684" y="150"/>
                    </a:lnTo>
                    <a:lnTo>
                      <a:pt x="2736" y="192"/>
                    </a:lnTo>
                    <a:lnTo>
                      <a:pt x="2783" y="239"/>
                    </a:lnTo>
                    <a:lnTo>
                      <a:pt x="2826" y="290"/>
                    </a:lnTo>
                    <a:lnTo>
                      <a:pt x="2863" y="345"/>
                    </a:lnTo>
                    <a:lnTo>
                      <a:pt x="2896" y="403"/>
                    </a:lnTo>
                    <a:lnTo>
                      <a:pt x="2924" y="464"/>
                    </a:lnTo>
                    <a:lnTo>
                      <a:pt x="2945" y="528"/>
                    </a:lnTo>
                    <a:lnTo>
                      <a:pt x="2961" y="595"/>
                    </a:lnTo>
                    <a:lnTo>
                      <a:pt x="2972" y="664"/>
                    </a:lnTo>
                    <a:lnTo>
                      <a:pt x="2975" y="734"/>
                    </a:lnTo>
                    <a:lnTo>
                      <a:pt x="2972" y="806"/>
                    </a:lnTo>
                    <a:lnTo>
                      <a:pt x="2961" y="874"/>
                    </a:lnTo>
                    <a:lnTo>
                      <a:pt x="2945" y="941"/>
                    </a:lnTo>
                    <a:lnTo>
                      <a:pt x="2924" y="1005"/>
                    </a:lnTo>
                    <a:lnTo>
                      <a:pt x="2896" y="1067"/>
                    </a:lnTo>
                    <a:lnTo>
                      <a:pt x="2863" y="1125"/>
                    </a:lnTo>
                    <a:lnTo>
                      <a:pt x="2826" y="1179"/>
                    </a:lnTo>
                    <a:lnTo>
                      <a:pt x="2783" y="1230"/>
                    </a:lnTo>
                    <a:lnTo>
                      <a:pt x="2736" y="1277"/>
                    </a:lnTo>
                    <a:lnTo>
                      <a:pt x="2684" y="1320"/>
                    </a:lnTo>
                    <a:lnTo>
                      <a:pt x="2630" y="1358"/>
                    </a:lnTo>
                    <a:lnTo>
                      <a:pt x="2572" y="1391"/>
                    </a:lnTo>
                    <a:lnTo>
                      <a:pt x="2510" y="1419"/>
                    </a:lnTo>
                    <a:lnTo>
                      <a:pt x="2446" y="1440"/>
                    </a:lnTo>
                    <a:lnTo>
                      <a:pt x="2380" y="1456"/>
                    </a:lnTo>
                    <a:lnTo>
                      <a:pt x="2310" y="1467"/>
                    </a:lnTo>
                    <a:lnTo>
                      <a:pt x="2240" y="1470"/>
                    </a:lnTo>
                    <a:lnTo>
                      <a:pt x="2169" y="1467"/>
                    </a:lnTo>
                    <a:lnTo>
                      <a:pt x="2101" y="1456"/>
                    </a:lnTo>
                    <a:lnTo>
                      <a:pt x="2033" y="1440"/>
                    </a:lnTo>
                    <a:lnTo>
                      <a:pt x="1969" y="1419"/>
                    </a:lnTo>
                    <a:lnTo>
                      <a:pt x="1908" y="1391"/>
                    </a:lnTo>
                    <a:lnTo>
                      <a:pt x="1851" y="1358"/>
                    </a:lnTo>
                    <a:lnTo>
                      <a:pt x="1795" y="1320"/>
                    </a:lnTo>
                    <a:lnTo>
                      <a:pt x="1745" y="1277"/>
                    </a:lnTo>
                    <a:lnTo>
                      <a:pt x="1698" y="1230"/>
                    </a:lnTo>
                    <a:lnTo>
                      <a:pt x="1655" y="1179"/>
                    </a:lnTo>
                    <a:lnTo>
                      <a:pt x="1618" y="1125"/>
                    </a:lnTo>
                    <a:lnTo>
                      <a:pt x="1584" y="1067"/>
                    </a:lnTo>
                    <a:lnTo>
                      <a:pt x="1557" y="1005"/>
                    </a:lnTo>
                    <a:lnTo>
                      <a:pt x="1534" y="941"/>
                    </a:lnTo>
                    <a:lnTo>
                      <a:pt x="1518" y="874"/>
                    </a:lnTo>
                    <a:lnTo>
                      <a:pt x="1508" y="806"/>
                    </a:lnTo>
                    <a:lnTo>
                      <a:pt x="1505" y="734"/>
                    </a:lnTo>
                    <a:lnTo>
                      <a:pt x="1508" y="664"/>
                    </a:lnTo>
                    <a:lnTo>
                      <a:pt x="1518" y="595"/>
                    </a:lnTo>
                    <a:lnTo>
                      <a:pt x="1534" y="528"/>
                    </a:lnTo>
                    <a:lnTo>
                      <a:pt x="1557" y="464"/>
                    </a:lnTo>
                    <a:lnTo>
                      <a:pt x="1584" y="403"/>
                    </a:lnTo>
                    <a:lnTo>
                      <a:pt x="1618" y="345"/>
                    </a:lnTo>
                    <a:lnTo>
                      <a:pt x="1655" y="290"/>
                    </a:lnTo>
                    <a:lnTo>
                      <a:pt x="1698" y="239"/>
                    </a:lnTo>
                    <a:lnTo>
                      <a:pt x="1745" y="192"/>
                    </a:lnTo>
                    <a:lnTo>
                      <a:pt x="1795" y="150"/>
                    </a:lnTo>
                    <a:lnTo>
                      <a:pt x="1851" y="112"/>
                    </a:lnTo>
                    <a:lnTo>
                      <a:pt x="1908" y="79"/>
                    </a:lnTo>
                    <a:lnTo>
                      <a:pt x="1969" y="51"/>
                    </a:lnTo>
                    <a:lnTo>
                      <a:pt x="2033" y="29"/>
                    </a:lnTo>
                    <a:lnTo>
                      <a:pt x="2101" y="13"/>
                    </a:lnTo>
                    <a:lnTo>
                      <a:pt x="2169" y="3"/>
                    </a:lnTo>
                    <a:lnTo>
                      <a:pt x="224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12" name="Group 105"/>
            <p:cNvGrpSpPr/>
            <p:nvPr/>
          </p:nvGrpSpPr>
          <p:grpSpPr>
            <a:xfrm>
              <a:off x="5319272" y="1423676"/>
              <a:ext cx="690088" cy="684674"/>
              <a:chOff x="8197738" y="2260161"/>
              <a:chExt cx="1488830" cy="1488831"/>
            </a:xfrm>
          </p:grpSpPr>
          <p:sp>
            <p:nvSpPr>
              <p:cNvPr id="19" name="Oval 106"/>
              <p:cNvSpPr/>
              <p:nvPr/>
            </p:nvSpPr>
            <p:spPr>
              <a:xfrm>
                <a:off x="8197738" y="2260161"/>
                <a:ext cx="1488830" cy="14888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15" name="Group 26"/>
              <p:cNvGrpSpPr>
                <a:grpSpLocks noChangeAspect="1"/>
              </p:cNvGrpSpPr>
              <p:nvPr/>
            </p:nvGrpSpPr>
            <p:grpSpPr bwMode="auto">
              <a:xfrm>
                <a:off x="8446059" y="2637179"/>
                <a:ext cx="992188" cy="765175"/>
                <a:chOff x="1774" y="417"/>
                <a:chExt cx="625" cy="482"/>
              </a:xfrm>
              <a:solidFill>
                <a:schemeClr val="bg1"/>
              </a:solidFill>
            </p:grpSpPr>
            <p:sp>
              <p:nvSpPr>
                <p:cNvPr id="21" name="Freeform 28"/>
                <p:cNvSpPr>
                  <a:spLocks/>
                </p:cNvSpPr>
                <p:nvPr/>
              </p:nvSpPr>
              <p:spPr bwMode="auto">
                <a:xfrm>
                  <a:off x="2041" y="556"/>
                  <a:ext cx="92" cy="44"/>
                </a:xfrm>
                <a:custGeom>
                  <a:avLst/>
                  <a:gdLst>
                    <a:gd name="T0" fmla="*/ 106 w 551"/>
                    <a:gd name="T1" fmla="*/ 0 h 265"/>
                    <a:gd name="T2" fmla="*/ 446 w 551"/>
                    <a:gd name="T3" fmla="*/ 0 h 265"/>
                    <a:gd name="T4" fmla="*/ 500 w 551"/>
                    <a:gd name="T5" fmla="*/ 2 h 265"/>
                    <a:gd name="T6" fmla="*/ 551 w 551"/>
                    <a:gd name="T7" fmla="*/ 10 h 265"/>
                    <a:gd name="T8" fmla="*/ 525 w 551"/>
                    <a:gd name="T9" fmla="*/ 53 h 265"/>
                    <a:gd name="T10" fmla="*/ 502 w 551"/>
                    <a:gd name="T11" fmla="*/ 98 h 265"/>
                    <a:gd name="T12" fmla="*/ 486 w 551"/>
                    <a:gd name="T13" fmla="*/ 145 h 265"/>
                    <a:gd name="T14" fmla="*/ 475 w 551"/>
                    <a:gd name="T15" fmla="*/ 196 h 265"/>
                    <a:gd name="T16" fmla="*/ 469 w 551"/>
                    <a:gd name="T17" fmla="*/ 248 h 265"/>
                    <a:gd name="T18" fmla="*/ 428 w 551"/>
                    <a:gd name="T19" fmla="*/ 232 h 265"/>
                    <a:gd name="T20" fmla="*/ 384 w 551"/>
                    <a:gd name="T21" fmla="*/ 220 h 265"/>
                    <a:gd name="T22" fmla="*/ 341 w 551"/>
                    <a:gd name="T23" fmla="*/ 213 h 265"/>
                    <a:gd name="T24" fmla="*/ 295 w 551"/>
                    <a:gd name="T25" fmla="*/ 211 h 265"/>
                    <a:gd name="T26" fmla="*/ 238 w 551"/>
                    <a:gd name="T27" fmla="*/ 215 h 265"/>
                    <a:gd name="T28" fmla="*/ 184 w 551"/>
                    <a:gd name="T29" fmla="*/ 225 h 265"/>
                    <a:gd name="T30" fmla="*/ 132 w 551"/>
                    <a:gd name="T31" fmla="*/ 242 h 265"/>
                    <a:gd name="T32" fmla="*/ 83 w 551"/>
                    <a:gd name="T33" fmla="*/ 265 h 265"/>
                    <a:gd name="T34" fmla="*/ 80 w 551"/>
                    <a:gd name="T35" fmla="*/ 209 h 265"/>
                    <a:gd name="T36" fmla="*/ 69 w 551"/>
                    <a:gd name="T37" fmla="*/ 156 h 265"/>
                    <a:gd name="T38" fmla="*/ 52 w 551"/>
                    <a:gd name="T39" fmla="*/ 104 h 265"/>
                    <a:gd name="T40" fmla="*/ 29 w 551"/>
                    <a:gd name="T41" fmla="*/ 55 h 265"/>
                    <a:gd name="T42" fmla="*/ 0 w 551"/>
                    <a:gd name="T43" fmla="*/ 10 h 265"/>
                    <a:gd name="T44" fmla="*/ 52 w 551"/>
                    <a:gd name="T45" fmla="*/ 2 h 265"/>
                    <a:gd name="T46" fmla="*/ 106 w 551"/>
                    <a:gd name="T47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51" h="265">
                      <a:moveTo>
                        <a:pt x="106" y="0"/>
                      </a:moveTo>
                      <a:lnTo>
                        <a:pt x="446" y="0"/>
                      </a:lnTo>
                      <a:lnTo>
                        <a:pt x="500" y="2"/>
                      </a:lnTo>
                      <a:lnTo>
                        <a:pt x="551" y="10"/>
                      </a:lnTo>
                      <a:lnTo>
                        <a:pt x="525" y="53"/>
                      </a:lnTo>
                      <a:lnTo>
                        <a:pt x="502" y="98"/>
                      </a:lnTo>
                      <a:lnTo>
                        <a:pt x="486" y="145"/>
                      </a:lnTo>
                      <a:lnTo>
                        <a:pt x="475" y="196"/>
                      </a:lnTo>
                      <a:lnTo>
                        <a:pt x="469" y="248"/>
                      </a:lnTo>
                      <a:lnTo>
                        <a:pt x="428" y="232"/>
                      </a:lnTo>
                      <a:lnTo>
                        <a:pt x="384" y="220"/>
                      </a:lnTo>
                      <a:lnTo>
                        <a:pt x="341" y="213"/>
                      </a:lnTo>
                      <a:lnTo>
                        <a:pt x="295" y="211"/>
                      </a:lnTo>
                      <a:lnTo>
                        <a:pt x="238" y="215"/>
                      </a:lnTo>
                      <a:lnTo>
                        <a:pt x="184" y="225"/>
                      </a:lnTo>
                      <a:lnTo>
                        <a:pt x="132" y="242"/>
                      </a:lnTo>
                      <a:lnTo>
                        <a:pt x="83" y="265"/>
                      </a:lnTo>
                      <a:lnTo>
                        <a:pt x="80" y="209"/>
                      </a:lnTo>
                      <a:lnTo>
                        <a:pt x="69" y="156"/>
                      </a:lnTo>
                      <a:lnTo>
                        <a:pt x="52" y="104"/>
                      </a:lnTo>
                      <a:lnTo>
                        <a:pt x="29" y="55"/>
                      </a:lnTo>
                      <a:lnTo>
                        <a:pt x="0" y="10"/>
                      </a:lnTo>
                      <a:lnTo>
                        <a:pt x="52" y="2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auto">
                <a:xfrm>
                  <a:off x="2020" y="417"/>
                  <a:ext cx="134" cy="135"/>
                </a:xfrm>
                <a:custGeom>
                  <a:avLst/>
                  <a:gdLst>
                    <a:gd name="T0" fmla="*/ 401 w 803"/>
                    <a:gd name="T1" fmla="*/ 0 h 810"/>
                    <a:gd name="T2" fmla="*/ 452 w 803"/>
                    <a:gd name="T3" fmla="*/ 3 h 810"/>
                    <a:gd name="T4" fmla="*/ 501 w 803"/>
                    <a:gd name="T5" fmla="*/ 13 h 810"/>
                    <a:gd name="T6" fmla="*/ 547 w 803"/>
                    <a:gd name="T7" fmla="*/ 28 h 810"/>
                    <a:gd name="T8" fmla="*/ 590 w 803"/>
                    <a:gd name="T9" fmla="*/ 47 h 810"/>
                    <a:gd name="T10" fmla="*/ 632 w 803"/>
                    <a:gd name="T11" fmla="*/ 73 h 810"/>
                    <a:gd name="T12" fmla="*/ 668 w 803"/>
                    <a:gd name="T13" fmla="*/ 103 h 810"/>
                    <a:gd name="T14" fmla="*/ 702 w 803"/>
                    <a:gd name="T15" fmla="*/ 136 h 810"/>
                    <a:gd name="T16" fmla="*/ 731 w 803"/>
                    <a:gd name="T17" fmla="*/ 173 h 810"/>
                    <a:gd name="T18" fmla="*/ 756 w 803"/>
                    <a:gd name="T19" fmla="*/ 215 h 810"/>
                    <a:gd name="T20" fmla="*/ 776 w 803"/>
                    <a:gd name="T21" fmla="*/ 259 h 810"/>
                    <a:gd name="T22" fmla="*/ 791 w 803"/>
                    <a:gd name="T23" fmla="*/ 306 h 810"/>
                    <a:gd name="T24" fmla="*/ 800 w 803"/>
                    <a:gd name="T25" fmla="*/ 354 h 810"/>
                    <a:gd name="T26" fmla="*/ 803 w 803"/>
                    <a:gd name="T27" fmla="*/ 405 h 810"/>
                    <a:gd name="T28" fmla="*/ 800 w 803"/>
                    <a:gd name="T29" fmla="*/ 456 h 810"/>
                    <a:gd name="T30" fmla="*/ 791 w 803"/>
                    <a:gd name="T31" fmla="*/ 504 h 810"/>
                    <a:gd name="T32" fmla="*/ 776 w 803"/>
                    <a:gd name="T33" fmla="*/ 552 h 810"/>
                    <a:gd name="T34" fmla="*/ 756 w 803"/>
                    <a:gd name="T35" fmla="*/ 596 h 810"/>
                    <a:gd name="T36" fmla="*/ 731 w 803"/>
                    <a:gd name="T37" fmla="*/ 636 h 810"/>
                    <a:gd name="T38" fmla="*/ 702 w 803"/>
                    <a:gd name="T39" fmla="*/ 674 h 810"/>
                    <a:gd name="T40" fmla="*/ 668 w 803"/>
                    <a:gd name="T41" fmla="*/ 707 h 810"/>
                    <a:gd name="T42" fmla="*/ 632 w 803"/>
                    <a:gd name="T43" fmla="*/ 737 h 810"/>
                    <a:gd name="T44" fmla="*/ 590 w 803"/>
                    <a:gd name="T45" fmla="*/ 762 h 810"/>
                    <a:gd name="T46" fmla="*/ 547 w 803"/>
                    <a:gd name="T47" fmla="*/ 782 h 810"/>
                    <a:gd name="T48" fmla="*/ 501 w 803"/>
                    <a:gd name="T49" fmla="*/ 798 h 810"/>
                    <a:gd name="T50" fmla="*/ 452 w 803"/>
                    <a:gd name="T51" fmla="*/ 807 h 810"/>
                    <a:gd name="T52" fmla="*/ 401 w 803"/>
                    <a:gd name="T53" fmla="*/ 810 h 810"/>
                    <a:gd name="T54" fmla="*/ 351 w 803"/>
                    <a:gd name="T55" fmla="*/ 807 h 810"/>
                    <a:gd name="T56" fmla="*/ 303 w 803"/>
                    <a:gd name="T57" fmla="*/ 798 h 810"/>
                    <a:gd name="T58" fmla="*/ 256 w 803"/>
                    <a:gd name="T59" fmla="*/ 782 h 810"/>
                    <a:gd name="T60" fmla="*/ 212 w 803"/>
                    <a:gd name="T61" fmla="*/ 762 h 810"/>
                    <a:gd name="T62" fmla="*/ 172 w 803"/>
                    <a:gd name="T63" fmla="*/ 737 h 810"/>
                    <a:gd name="T64" fmla="*/ 135 w 803"/>
                    <a:gd name="T65" fmla="*/ 707 h 810"/>
                    <a:gd name="T66" fmla="*/ 101 w 803"/>
                    <a:gd name="T67" fmla="*/ 674 h 810"/>
                    <a:gd name="T68" fmla="*/ 72 w 803"/>
                    <a:gd name="T69" fmla="*/ 636 h 810"/>
                    <a:gd name="T70" fmla="*/ 47 w 803"/>
                    <a:gd name="T71" fmla="*/ 596 h 810"/>
                    <a:gd name="T72" fmla="*/ 27 w 803"/>
                    <a:gd name="T73" fmla="*/ 552 h 810"/>
                    <a:gd name="T74" fmla="*/ 12 w 803"/>
                    <a:gd name="T75" fmla="*/ 504 h 810"/>
                    <a:gd name="T76" fmla="*/ 3 w 803"/>
                    <a:gd name="T77" fmla="*/ 456 h 810"/>
                    <a:gd name="T78" fmla="*/ 0 w 803"/>
                    <a:gd name="T79" fmla="*/ 405 h 810"/>
                    <a:gd name="T80" fmla="*/ 3 w 803"/>
                    <a:gd name="T81" fmla="*/ 354 h 810"/>
                    <a:gd name="T82" fmla="*/ 12 w 803"/>
                    <a:gd name="T83" fmla="*/ 306 h 810"/>
                    <a:gd name="T84" fmla="*/ 27 w 803"/>
                    <a:gd name="T85" fmla="*/ 259 h 810"/>
                    <a:gd name="T86" fmla="*/ 47 w 803"/>
                    <a:gd name="T87" fmla="*/ 215 h 810"/>
                    <a:gd name="T88" fmla="*/ 72 w 803"/>
                    <a:gd name="T89" fmla="*/ 173 h 810"/>
                    <a:gd name="T90" fmla="*/ 101 w 803"/>
                    <a:gd name="T91" fmla="*/ 136 h 810"/>
                    <a:gd name="T92" fmla="*/ 135 w 803"/>
                    <a:gd name="T93" fmla="*/ 103 h 810"/>
                    <a:gd name="T94" fmla="*/ 172 w 803"/>
                    <a:gd name="T95" fmla="*/ 73 h 810"/>
                    <a:gd name="T96" fmla="*/ 212 w 803"/>
                    <a:gd name="T97" fmla="*/ 47 h 810"/>
                    <a:gd name="T98" fmla="*/ 256 w 803"/>
                    <a:gd name="T99" fmla="*/ 28 h 810"/>
                    <a:gd name="T100" fmla="*/ 303 w 803"/>
                    <a:gd name="T101" fmla="*/ 13 h 810"/>
                    <a:gd name="T102" fmla="*/ 351 w 803"/>
                    <a:gd name="T103" fmla="*/ 3 h 810"/>
                    <a:gd name="T104" fmla="*/ 401 w 803"/>
                    <a:gd name="T105" fmla="*/ 0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03" h="810">
                      <a:moveTo>
                        <a:pt x="401" y="0"/>
                      </a:moveTo>
                      <a:lnTo>
                        <a:pt x="452" y="3"/>
                      </a:lnTo>
                      <a:lnTo>
                        <a:pt x="501" y="13"/>
                      </a:lnTo>
                      <a:lnTo>
                        <a:pt x="547" y="28"/>
                      </a:lnTo>
                      <a:lnTo>
                        <a:pt x="590" y="47"/>
                      </a:lnTo>
                      <a:lnTo>
                        <a:pt x="632" y="73"/>
                      </a:lnTo>
                      <a:lnTo>
                        <a:pt x="668" y="103"/>
                      </a:lnTo>
                      <a:lnTo>
                        <a:pt x="702" y="136"/>
                      </a:lnTo>
                      <a:lnTo>
                        <a:pt x="731" y="173"/>
                      </a:lnTo>
                      <a:lnTo>
                        <a:pt x="756" y="215"/>
                      </a:lnTo>
                      <a:lnTo>
                        <a:pt x="776" y="259"/>
                      </a:lnTo>
                      <a:lnTo>
                        <a:pt x="791" y="306"/>
                      </a:lnTo>
                      <a:lnTo>
                        <a:pt x="800" y="354"/>
                      </a:lnTo>
                      <a:lnTo>
                        <a:pt x="803" y="405"/>
                      </a:lnTo>
                      <a:lnTo>
                        <a:pt x="800" y="456"/>
                      </a:lnTo>
                      <a:lnTo>
                        <a:pt x="791" y="504"/>
                      </a:lnTo>
                      <a:lnTo>
                        <a:pt x="776" y="552"/>
                      </a:lnTo>
                      <a:lnTo>
                        <a:pt x="756" y="596"/>
                      </a:lnTo>
                      <a:lnTo>
                        <a:pt x="731" y="636"/>
                      </a:lnTo>
                      <a:lnTo>
                        <a:pt x="702" y="674"/>
                      </a:lnTo>
                      <a:lnTo>
                        <a:pt x="668" y="707"/>
                      </a:lnTo>
                      <a:lnTo>
                        <a:pt x="632" y="737"/>
                      </a:lnTo>
                      <a:lnTo>
                        <a:pt x="590" y="762"/>
                      </a:lnTo>
                      <a:lnTo>
                        <a:pt x="547" y="782"/>
                      </a:lnTo>
                      <a:lnTo>
                        <a:pt x="501" y="798"/>
                      </a:lnTo>
                      <a:lnTo>
                        <a:pt x="452" y="807"/>
                      </a:lnTo>
                      <a:lnTo>
                        <a:pt x="401" y="810"/>
                      </a:lnTo>
                      <a:lnTo>
                        <a:pt x="351" y="807"/>
                      </a:lnTo>
                      <a:lnTo>
                        <a:pt x="303" y="798"/>
                      </a:lnTo>
                      <a:lnTo>
                        <a:pt x="256" y="782"/>
                      </a:lnTo>
                      <a:lnTo>
                        <a:pt x="212" y="762"/>
                      </a:lnTo>
                      <a:lnTo>
                        <a:pt x="172" y="737"/>
                      </a:lnTo>
                      <a:lnTo>
                        <a:pt x="135" y="707"/>
                      </a:lnTo>
                      <a:lnTo>
                        <a:pt x="101" y="674"/>
                      </a:lnTo>
                      <a:lnTo>
                        <a:pt x="72" y="636"/>
                      </a:lnTo>
                      <a:lnTo>
                        <a:pt x="47" y="596"/>
                      </a:lnTo>
                      <a:lnTo>
                        <a:pt x="27" y="552"/>
                      </a:lnTo>
                      <a:lnTo>
                        <a:pt x="12" y="504"/>
                      </a:lnTo>
                      <a:lnTo>
                        <a:pt x="3" y="456"/>
                      </a:lnTo>
                      <a:lnTo>
                        <a:pt x="0" y="405"/>
                      </a:lnTo>
                      <a:lnTo>
                        <a:pt x="3" y="354"/>
                      </a:lnTo>
                      <a:lnTo>
                        <a:pt x="12" y="306"/>
                      </a:lnTo>
                      <a:lnTo>
                        <a:pt x="27" y="259"/>
                      </a:lnTo>
                      <a:lnTo>
                        <a:pt x="47" y="215"/>
                      </a:lnTo>
                      <a:lnTo>
                        <a:pt x="72" y="173"/>
                      </a:lnTo>
                      <a:lnTo>
                        <a:pt x="101" y="136"/>
                      </a:lnTo>
                      <a:lnTo>
                        <a:pt x="135" y="103"/>
                      </a:lnTo>
                      <a:lnTo>
                        <a:pt x="172" y="73"/>
                      </a:lnTo>
                      <a:lnTo>
                        <a:pt x="212" y="47"/>
                      </a:lnTo>
                      <a:lnTo>
                        <a:pt x="256" y="28"/>
                      </a:lnTo>
                      <a:lnTo>
                        <a:pt x="303" y="13"/>
                      </a:lnTo>
                      <a:lnTo>
                        <a:pt x="351" y="3"/>
                      </a:lnTo>
                      <a:lnTo>
                        <a:pt x="40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3" name="Freeform 30"/>
                <p:cNvSpPr>
                  <a:spLocks/>
                </p:cNvSpPr>
                <p:nvPr/>
              </p:nvSpPr>
              <p:spPr bwMode="auto">
                <a:xfrm>
                  <a:off x="2130" y="542"/>
                  <a:ext cx="124" cy="125"/>
                </a:xfrm>
                <a:custGeom>
                  <a:avLst/>
                  <a:gdLst>
                    <a:gd name="T0" fmla="*/ 370 w 740"/>
                    <a:gd name="T1" fmla="*/ 0 h 745"/>
                    <a:gd name="T2" fmla="*/ 420 w 740"/>
                    <a:gd name="T3" fmla="*/ 3 h 745"/>
                    <a:gd name="T4" fmla="*/ 468 w 740"/>
                    <a:gd name="T5" fmla="*/ 12 h 745"/>
                    <a:gd name="T6" fmla="*/ 514 w 740"/>
                    <a:gd name="T7" fmla="*/ 29 h 745"/>
                    <a:gd name="T8" fmla="*/ 556 w 740"/>
                    <a:gd name="T9" fmla="*/ 51 h 745"/>
                    <a:gd name="T10" fmla="*/ 596 w 740"/>
                    <a:gd name="T11" fmla="*/ 77 h 745"/>
                    <a:gd name="T12" fmla="*/ 632 w 740"/>
                    <a:gd name="T13" fmla="*/ 108 h 745"/>
                    <a:gd name="T14" fmla="*/ 663 w 740"/>
                    <a:gd name="T15" fmla="*/ 144 h 745"/>
                    <a:gd name="T16" fmla="*/ 689 w 740"/>
                    <a:gd name="T17" fmla="*/ 184 h 745"/>
                    <a:gd name="T18" fmla="*/ 711 w 740"/>
                    <a:gd name="T19" fmla="*/ 227 h 745"/>
                    <a:gd name="T20" fmla="*/ 727 w 740"/>
                    <a:gd name="T21" fmla="*/ 273 h 745"/>
                    <a:gd name="T22" fmla="*/ 736 w 740"/>
                    <a:gd name="T23" fmla="*/ 322 h 745"/>
                    <a:gd name="T24" fmla="*/ 740 w 740"/>
                    <a:gd name="T25" fmla="*/ 373 h 745"/>
                    <a:gd name="T26" fmla="*/ 736 w 740"/>
                    <a:gd name="T27" fmla="*/ 423 h 745"/>
                    <a:gd name="T28" fmla="*/ 727 w 740"/>
                    <a:gd name="T29" fmla="*/ 472 h 745"/>
                    <a:gd name="T30" fmla="*/ 711 w 740"/>
                    <a:gd name="T31" fmla="*/ 518 h 745"/>
                    <a:gd name="T32" fmla="*/ 689 w 740"/>
                    <a:gd name="T33" fmla="*/ 561 h 745"/>
                    <a:gd name="T34" fmla="*/ 663 w 740"/>
                    <a:gd name="T35" fmla="*/ 600 h 745"/>
                    <a:gd name="T36" fmla="*/ 632 w 740"/>
                    <a:gd name="T37" fmla="*/ 636 h 745"/>
                    <a:gd name="T38" fmla="*/ 596 w 740"/>
                    <a:gd name="T39" fmla="*/ 668 h 745"/>
                    <a:gd name="T40" fmla="*/ 556 w 740"/>
                    <a:gd name="T41" fmla="*/ 695 h 745"/>
                    <a:gd name="T42" fmla="*/ 514 w 740"/>
                    <a:gd name="T43" fmla="*/ 717 h 745"/>
                    <a:gd name="T44" fmla="*/ 468 w 740"/>
                    <a:gd name="T45" fmla="*/ 733 h 745"/>
                    <a:gd name="T46" fmla="*/ 420 w 740"/>
                    <a:gd name="T47" fmla="*/ 742 h 745"/>
                    <a:gd name="T48" fmla="*/ 370 w 740"/>
                    <a:gd name="T49" fmla="*/ 745 h 745"/>
                    <a:gd name="T50" fmla="*/ 328 w 740"/>
                    <a:gd name="T51" fmla="*/ 743 h 745"/>
                    <a:gd name="T52" fmla="*/ 288 w 740"/>
                    <a:gd name="T53" fmla="*/ 736 h 745"/>
                    <a:gd name="T54" fmla="*/ 250 w 740"/>
                    <a:gd name="T55" fmla="*/ 726 h 745"/>
                    <a:gd name="T56" fmla="*/ 214 w 740"/>
                    <a:gd name="T57" fmla="*/ 711 h 745"/>
                    <a:gd name="T58" fmla="*/ 205 w 740"/>
                    <a:gd name="T59" fmla="*/ 656 h 745"/>
                    <a:gd name="T60" fmla="*/ 190 w 740"/>
                    <a:gd name="T61" fmla="*/ 606 h 745"/>
                    <a:gd name="T62" fmla="*/ 170 w 740"/>
                    <a:gd name="T63" fmla="*/ 557 h 745"/>
                    <a:gd name="T64" fmla="*/ 145 w 740"/>
                    <a:gd name="T65" fmla="*/ 512 h 745"/>
                    <a:gd name="T66" fmla="*/ 115 w 740"/>
                    <a:gd name="T67" fmla="*/ 470 h 745"/>
                    <a:gd name="T68" fmla="*/ 81 w 740"/>
                    <a:gd name="T69" fmla="*/ 431 h 745"/>
                    <a:gd name="T70" fmla="*/ 42 w 740"/>
                    <a:gd name="T71" fmla="*/ 397 h 745"/>
                    <a:gd name="T72" fmla="*/ 0 w 740"/>
                    <a:gd name="T73" fmla="*/ 367 h 745"/>
                    <a:gd name="T74" fmla="*/ 4 w 740"/>
                    <a:gd name="T75" fmla="*/ 317 h 745"/>
                    <a:gd name="T76" fmla="*/ 14 w 740"/>
                    <a:gd name="T77" fmla="*/ 269 h 745"/>
                    <a:gd name="T78" fmla="*/ 30 w 740"/>
                    <a:gd name="T79" fmla="*/ 224 h 745"/>
                    <a:gd name="T80" fmla="*/ 52 w 740"/>
                    <a:gd name="T81" fmla="*/ 181 h 745"/>
                    <a:gd name="T82" fmla="*/ 79 w 740"/>
                    <a:gd name="T83" fmla="*/ 142 h 745"/>
                    <a:gd name="T84" fmla="*/ 110 w 740"/>
                    <a:gd name="T85" fmla="*/ 107 h 745"/>
                    <a:gd name="T86" fmla="*/ 145 w 740"/>
                    <a:gd name="T87" fmla="*/ 76 h 745"/>
                    <a:gd name="T88" fmla="*/ 184 w 740"/>
                    <a:gd name="T89" fmla="*/ 49 h 745"/>
                    <a:gd name="T90" fmla="*/ 226 w 740"/>
                    <a:gd name="T91" fmla="*/ 29 h 745"/>
                    <a:gd name="T92" fmla="*/ 272 w 740"/>
                    <a:gd name="T93" fmla="*/ 12 h 745"/>
                    <a:gd name="T94" fmla="*/ 320 w 740"/>
                    <a:gd name="T95" fmla="*/ 3 h 745"/>
                    <a:gd name="T96" fmla="*/ 370 w 740"/>
                    <a:gd name="T97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745">
                      <a:moveTo>
                        <a:pt x="370" y="0"/>
                      </a:moveTo>
                      <a:lnTo>
                        <a:pt x="420" y="3"/>
                      </a:lnTo>
                      <a:lnTo>
                        <a:pt x="468" y="12"/>
                      </a:lnTo>
                      <a:lnTo>
                        <a:pt x="514" y="29"/>
                      </a:lnTo>
                      <a:lnTo>
                        <a:pt x="556" y="51"/>
                      </a:lnTo>
                      <a:lnTo>
                        <a:pt x="596" y="77"/>
                      </a:lnTo>
                      <a:lnTo>
                        <a:pt x="632" y="108"/>
                      </a:lnTo>
                      <a:lnTo>
                        <a:pt x="663" y="144"/>
                      </a:lnTo>
                      <a:lnTo>
                        <a:pt x="689" y="184"/>
                      </a:lnTo>
                      <a:lnTo>
                        <a:pt x="711" y="227"/>
                      </a:lnTo>
                      <a:lnTo>
                        <a:pt x="727" y="273"/>
                      </a:lnTo>
                      <a:lnTo>
                        <a:pt x="736" y="322"/>
                      </a:lnTo>
                      <a:lnTo>
                        <a:pt x="740" y="373"/>
                      </a:lnTo>
                      <a:lnTo>
                        <a:pt x="736" y="423"/>
                      </a:lnTo>
                      <a:lnTo>
                        <a:pt x="727" y="472"/>
                      </a:lnTo>
                      <a:lnTo>
                        <a:pt x="711" y="518"/>
                      </a:lnTo>
                      <a:lnTo>
                        <a:pt x="689" y="561"/>
                      </a:lnTo>
                      <a:lnTo>
                        <a:pt x="663" y="600"/>
                      </a:lnTo>
                      <a:lnTo>
                        <a:pt x="632" y="636"/>
                      </a:lnTo>
                      <a:lnTo>
                        <a:pt x="596" y="668"/>
                      </a:lnTo>
                      <a:lnTo>
                        <a:pt x="556" y="695"/>
                      </a:lnTo>
                      <a:lnTo>
                        <a:pt x="514" y="717"/>
                      </a:lnTo>
                      <a:lnTo>
                        <a:pt x="468" y="733"/>
                      </a:lnTo>
                      <a:lnTo>
                        <a:pt x="420" y="742"/>
                      </a:lnTo>
                      <a:lnTo>
                        <a:pt x="370" y="745"/>
                      </a:lnTo>
                      <a:lnTo>
                        <a:pt x="328" y="743"/>
                      </a:lnTo>
                      <a:lnTo>
                        <a:pt x="288" y="736"/>
                      </a:lnTo>
                      <a:lnTo>
                        <a:pt x="250" y="726"/>
                      </a:lnTo>
                      <a:lnTo>
                        <a:pt x="214" y="711"/>
                      </a:lnTo>
                      <a:lnTo>
                        <a:pt x="205" y="656"/>
                      </a:lnTo>
                      <a:lnTo>
                        <a:pt x="190" y="606"/>
                      </a:lnTo>
                      <a:lnTo>
                        <a:pt x="170" y="557"/>
                      </a:lnTo>
                      <a:lnTo>
                        <a:pt x="145" y="512"/>
                      </a:lnTo>
                      <a:lnTo>
                        <a:pt x="115" y="470"/>
                      </a:lnTo>
                      <a:lnTo>
                        <a:pt x="81" y="431"/>
                      </a:lnTo>
                      <a:lnTo>
                        <a:pt x="42" y="397"/>
                      </a:lnTo>
                      <a:lnTo>
                        <a:pt x="0" y="367"/>
                      </a:lnTo>
                      <a:lnTo>
                        <a:pt x="4" y="317"/>
                      </a:lnTo>
                      <a:lnTo>
                        <a:pt x="14" y="269"/>
                      </a:lnTo>
                      <a:lnTo>
                        <a:pt x="30" y="224"/>
                      </a:lnTo>
                      <a:lnTo>
                        <a:pt x="52" y="181"/>
                      </a:lnTo>
                      <a:lnTo>
                        <a:pt x="79" y="142"/>
                      </a:lnTo>
                      <a:lnTo>
                        <a:pt x="110" y="107"/>
                      </a:lnTo>
                      <a:lnTo>
                        <a:pt x="145" y="76"/>
                      </a:lnTo>
                      <a:lnTo>
                        <a:pt x="184" y="49"/>
                      </a:lnTo>
                      <a:lnTo>
                        <a:pt x="226" y="29"/>
                      </a:lnTo>
                      <a:lnTo>
                        <a:pt x="272" y="12"/>
                      </a:lnTo>
                      <a:lnTo>
                        <a:pt x="320" y="3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4" name="Freeform 31"/>
                <p:cNvSpPr>
                  <a:spLocks/>
                </p:cNvSpPr>
                <p:nvPr/>
              </p:nvSpPr>
              <p:spPr bwMode="auto">
                <a:xfrm>
                  <a:off x="1920" y="542"/>
                  <a:ext cx="124" cy="125"/>
                </a:xfrm>
                <a:custGeom>
                  <a:avLst/>
                  <a:gdLst>
                    <a:gd name="T0" fmla="*/ 371 w 741"/>
                    <a:gd name="T1" fmla="*/ 0 h 745"/>
                    <a:gd name="T2" fmla="*/ 421 w 741"/>
                    <a:gd name="T3" fmla="*/ 3 h 745"/>
                    <a:gd name="T4" fmla="*/ 469 w 741"/>
                    <a:gd name="T5" fmla="*/ 12 h 745"/>
                    <a:gd name="T6" fmla="*/ 515 w 741"/>
                    <a:gd name="T7" fmla="*/ 29 h 745"/>
                    <a:gd name="T8" fmla="*/ 558 w 741"/>
                    <a:gd name="T9" fmla="*/ 51 h 745"/>
                    <a:gd name="T10" fmla="*/ 597 w 741"/>
                    <a:gd name="T11" fmla="*/ 77 h 745"/>
                    <a:gd name="T12" fmla="*/ 633 w 741"/>
                    <a:gd name="T13" fmla="*/ 108 h 745"/>
                    <a:gd name="T14" fmla="*/ 663 w 741"/>
                    <a:gd name="T15" fmla="*/ 144 h 745"/>
                    <a:gd name="T16" fmla="*/ 690 w 741"/>
                    <a:gd name="T17" fmla="*/ 184 h 745"/>
                    <a:gd name="T18" fmla="*/ 712 w 741"/>
                    <a:gd name="T19" fmla="*/ 227 h 745"/>
                    <a:gd name="T20" fmla="*/ 728 w 741"/>
                    <a:gd name="T21" fmla="*/ 273 h 745"/>
                    <a:gd name="T22" fmla="*/ 738 w 741"/>
                    <a:gd name="T23" fmla="*/ 322 h 745"/>
                    <a:gd name="T24" fmla="*/ 741 w 741"/>
                    <a:gd name="T25" fmla="*/ 373 h 745"/>
                    <a:gd name="T26" fmla="*/ 740 w 741"/>
                    <a:gd name="T27" fmla="*/ 393 h 745"/>
                    <a:gd name="T28" fmla="*/ 702 w 741"/>
                    <a:gd name="T29" fmla="*/ 426 h 745"/>
                    <a:gd name="T30" fmla="*/ 669 w 741"/>
                    <a:gd name="T31" fmla="*/ 463 h 745"/>
                    <a:gd name="T32" fmla="*/ 639 w 741"/>
                    <a:gd name="T33" fmla="*/ 502 h 745"/>
                    <a:gd name="T34" fmla="*/ 614 w 741"/>
                    <a:gd name="T35" fmla="*/ 545 h 745"/>
                    <a:gd name="T36" fmla="*/ 594 w 741"/>
                    <a:gd name="T37" fmla="*/ 590 h 745"/>
                    <a:gd name="T38" fmla="*/ 579 w 741"/>
                    <a:gd name="T39" fmla="*/ 638 h 745"/>
                    <a:gd name="T40" fmla="*/ 567 w 741"/>
                    <a:gd name="T41" fmla="*/ 688 h 745"/>
                    <a:gd name="T42" fmla="*/ 532 w 741"/>
                    <a:gd name="T43" fmla="*/ 707 h 745"/>
                    <a:gd name="T44" fmla="*/ 494 w 741"/>
                    <a:gd name="T45" fmla="*/ 723 h 745"/>
                    <a:gd name="T46" fmla="*/ 455 w 741"/>
                    <a:gd name="T47" fmla="*/ 736 h 745"/>
                    <a:gd name="T48" fmla="*/ 414 w 741"/>
                    <a:gd name="T49" fmla="*/ 743 h 745"/>
                    <a:gd name="T50" fmla="*/ 371 w 741"/>
                    <a:gd name="T51" fmla="*/ 745 h 745"/>
                    <a:gd name="T52" fmla="*/ 321 w 741"/>
                    <a:gd name="T53" fmla="*/ 742 h 745"/>
                    <a:gd name="T54" fmla="*/ 273 w 741"/>
                    <a:gd name="T55" fmla="*/ 733 h 745"/>
                    <a:gd name="T56" fmla="*/ 227 w 741"/>
                    <a:gd name="T57" fmla="*/ 717 h 745"/>
                    <a:gd name="T58" fmla="*/ 184 w 741"/>
                    <a:gd name="T59" fmla="*/ 695 h 745"/>
                    <a:gd name="T60" fmla="*/ 145 w 741"/>
                    <a:gd name="T61" fmla="*/ 668 h 745"/>
                    <a:gd name="T62" fmla="*/ 109 w 741"/>
                    <a:gd name="T63" fmla="*/ 636 h 745"/>
                    <a:gd name="T64" fmla="*/ 78 w 741"/>
                    <a:gd name="T65" fmla="*/ 600 h 745"/>
                    <a:gd name="T66" fmla="*/ 51 w 741"/>
                    <a:gd name="T67" fmla="*/ 561 h 745"/>
                    <a:gd name="T68" fmla="*/ 30 w 741"/>
                    <a:gd name="T69" fmla="*/ 518 h 745"/>
                    <a:gd name="T70" fmla="*/ 14 w 741"/>
                    <a:gd name="T71" fmla="*/ 472 h 745"/>
                    <a:gd name="T72" fmla="*/ 4 w 741"/>
                    <a:gd name="T73" fmla="*/ 423 h 745"/>
                    <a:gd name="T74" fmla="*/ 0 w 741"/>
                    <a:gd name="T75" fmla="*/ 373 h 745"/>
                    <a:gd name="T76" fmla="*/ 4 w 741"/>
                    <a:gd name="T77" fmla="*/ 322 h 745"/>
                    <a:gd name="T78" fmla="*/ 14 w 741"/>
                    <a:gd name="T79" fmla="*/ 273 h 745"/>
                    <a:gd name="T80" fmla="*/ 30 w 741"/>
                    <a:gd name="T81" fmla="*/ 227 h 745"/>
                    <a:gd name="T82" fmla="*/ 51 w 741"/>
                    <a:gd name="T83" fmla="*/ 184 h 745"/>
                    <a:gd name="T84" fmla="*/ 78 w 741"/>
                    <a:gd name="T85" fmla="*/ 144 h 745"/>
                    <a:gd name="T86" fmla="*/ 109 w 741"/>
                    <a:gd name="T87" fmla="*/ 108 h 745"/>
                    <a:gd name="T88" fmla="*/ 145 w 741"/>
                    <a:gd name="T89" fmla="*/ 77 h 745"/>
                    <a:gd name="T90" fmla="*/ 184 w 741"/>
                    <a:gd name="T91" fmla="*/ 51 h 745"/>
                    <a:gd name="T92" fmla="*/ 227 w 741"/>
                    <a:gd name="T93" fmla="*/ 29 h 745"/>
                    <a:gd name="T94" fmla="*/ 273 w 741"/>
                    <a:gd name="T95" fmla="*/ 12 h 745"/>
                    <a:gd name="T96" fmla="*/ 321 w 741"/>
                    <a:gd name="T97" fmla="*/ 3 h 745"/>
                    <a:gd name="T98" fmla="*/ 371 w 741"/>
                    <a:gd name="T99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41" h="745">
                      <a:moveTo>
                        <a:pt x="371" y="0"/>
                      </a:moveTo>
                      <a:lnTo>
                        <a:pt x="421" y="3"/>
                      </a:lnTo>
                      <a:lnTo>
                        <a:pt x="469" y="12"/>
                      </a:lnTo>
                      <a:lnTo>
                        <a:pt x="515" y="29"/>
                      </a:lnTo>
                      <a:lnTo>
                        <a:pt x="558" y="51"/>
                      </a:lnTo>
                      <a:lnTo>
                        <a:pt x="597" y="77"/>
                      </a:lnTo>
                      <a:lnTo>
                        <a:pt x="633" y="108"/>
                      </a:lnTo>
                      <a:lnTo>
                        <a:pt x="663" y="144"/>
                      </a:lnTo>
                      <a:lnTo>
                        <a:pt x="690" y="184"/>
                      </a:lnTo>
                      <a:lnTo>
                        <a:pt x="712" y="227"/>
                      </a:lnTo>
                      <a:lnTo>
                        <a:pt x="728" y="273"/>
                      </a:lnTo>
                      <a:lnTo>
                        <a:pt x="738" y="322"/>
                      </a:lnTo>
                      <a:lnTo>
                        <a:pt x="741" y="373"/>
                      </a:lnTo>
                      <a:lnTo>
                        <a:pt x="740" y="393"/>
                      </a:lnTo>
                      <a:lnTo>
                        <a:pt x="702" y="426"/>
                      </a:lnTo>
                      <a:lnTo>
                        <a:pt x="669" y="463"/>
                      </a:lnTo>
                      <a:lnTo>
                        <a:pt x="639" y="502"/>
                      </a:lnTo>
                      <a:lnTo>
                        <a:pt x="614" y="545"/>
                      </a:lnTo>
                      <a:lnTo>
                        <a:pt x="594" y="590"/>
                      </a:lnTo>
                      <a:lnTo>
                        <a:pt x="579" y="638"/>
                      </a:lnTo>
                      <a:lnTo>
                        <a:pt x="567" y="688"/>
                      </a:lnTo>
                      <a:lnTo>
                        <a:pt x="532" y="707"/>
                      </a:lnTo>
                      <a:lnTo>
                        <a:pt x="494" y="723"/>
                      </a:lnTo>
                      <a:lnTo>
                        <a:pt x="455" y="736"/>
                      </a:lnTo>
                      <a:lnTo>
                        <a:pt x="414" y="743"/>
                      </a:lnTo>
                      <a:lnTo>
                        <a:pt x="371" y="745"/>
                      </a:lnTo>
                      <a:lnTo>
                        <a:pt x="321" y="742"/>
                      </a:lnTo>
                      <a:lnTo>
                        <a:pt x="273" y="733"/>
                      </a:lnTo>
                      <a:lnTo>
                        <a:pt x="227" y="717"/>
                      </a:lnTo>
                      <a:lnTo>
                        <a:pt x="184" y="695"/>
                      </a:lnTo>
                      <a:lnTo>
                        <a:pt x="145" y="668"/>
                      </a:lnTo>
                      <a:lnTo>
                        <a:pt x="109" y="636"/>
                      </a:lnTo>
                      <a:lnTo>
                        <a:pt x="78" y="600"/>
                      </a:lnTo>
                      <a:lnTo>
                        <a:pt x="51" y="561"/>
                      </a:lnTo>
                      <a:lnTo>
                        <a:pt x="30" y="518"/>
                      </a:lnTo>
                      <a:lnTo>
                        <a:pt x="14" y="472"/>
                      </a:lnTo>
                      <a:lnTo>
                        <a:pt x="4" y="423"/>
                      </a:lnTo>
                      <a:lnTo>
                        <a:pt x="0" y="373"/>
                      </a:lnTo>
                      <a:lnTo>
                        <a:pt x="4" y="322"/>
                      </a:lnTo>
                      <a:lnTo>
                        <a:pt x="14" y="273"/>
                      </a:lnTo>
                      <a:lnTo>
                        <a:pt x="30" y="227"/>
                      </a:lnTo>
                      <a:lnTo>
                        <a:pt x="51" y="184"/>
                      </a:lnTo>
                      <a:lnTo>
                        <a:pt x="78" y="144"/>
                      </a:lnTo>
                      <a:lnTo>
                        <a:pt x="109" y="108"/>
                      </a:lnTo>
                      <a:lnTo>
                        <a:pt x="145" y="77"/>
                      </a:lnTo>
                      <a:lnTo>
                        <a:pt x="184" y="51"/>
                      </a:lnTo>
                      <a:lnTo>
                        <a:pt x="227" y="29"/>
                      </a:lnTo>
                      <a:lnTo>
                        <a:pt x="273" y="12"/>
                      </a:lnTo>
                      <a:lnTo>
                        <a:pt x="321" y="3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5" name="Freeform 32"/>
                <p:cNvSpPr>
                  <a:spLocks/>
                </p:cNvSpPr>
                <p:nvPr/>
              </p:nvSpPr>
              <p:spPr bwMode="auto">
                <a:xfrm>
                  <a:off x="2232" y="480"/>
                  <a:ext cx="124" cy="124"/>
                </a:xfrm>
                <a:custGeom>
                  <a:avLst/>
                  <a:gdLst>
                    <a:gd name="T0" fmla="*/ 370 w 740"/>
                    <a:gd name="T1" fmla="*/ 0 h 745"/>
                    <a:gd name="T2" fmla="*/ 420 w 740"/>
                    <a:gd name="T3" fmla="*/ 3 h 745"/>
                    <a:gd name="T4" fmla="*/ 469 w 740"/>
                    <a:gd name="T5" fmla="*/ 12 h 745"/>
                    <a:gd name="T6" fmla="*/ 514 w 740"/>
                    <a:gd name="T7" fmla="*/ 29 h 745"/>
                    <a:gd name="T8" fmla="*/ 557 w 740"/>
                    <a:gd name="T9" fmla="*/ 50 h 745"/>
                    <a:gd name="T10" fmla="*/ 596 w 740"/>
                    <a:gd name="T11" fmla="*/ 77 h 745"/>
                    <a:gd name="T12" fmla="*/ 632 w 740"/>
                    <a:gd name="T13" fmla="*/ 108 h 745"/>
                    <a:gd name="T14" fmla="*/ 663 w 740"/>
                    <a:gd name="T15" fmla="*/ 144 h 745"/>
                    <a:gd name="T16" fmla="*/ 690 w 740"/>
                    <a:gd name="T17" fmla="*/ 184 h 745"/>
                    <a:gd name="T18" fmla="*/ 711 w 740"/>
                    <a:gd name="T19" fmla="*/ 227 h 745"/>
                    <a:gd name="T20" fmla="*/ 727 w 740"/>
                    <a:gd name="T21" fmla="*/ 273 h 745"/>
                    <a:gd name="T22" fmla="*/ 737 w 740"/>
                    <a:gd name="T23" fmla="*/ 322 h 745"/>
                    <a:gd name="T24" fmla="*/ 740 w 740"/>
                    <a:gd name="T25" fmla="*/ 372 h 745"/>
                    <a:gd name="T26" fmla="*/ 737 w 740"/>
                    <a:gd name="T27" fmla="*/ 423 h 745"/>
                    <a:gd name="T28" fmla="*/ 727 w 740"/>
                    <a:gd name="T29" fmla="*/ 472 h 745"/>
                    <a:gd name="T30" fmla="*/ 711 w 740"/>
                    <a:gd name="T31" fmla="*/ 518 h 745"/>
                    <a:gd name="T32" fmla="*/ 690 w 740"/>
                    <a:gd name="T33" fmla="*/ 561 h 745"/>
                    <a:gd name="T34" fmla="*/ 663 w 740"/>
                    <a:gd name="T35" fmla="*/ 600 h 745"/>
                    <a:gd name="T36" fmla="*/ 632 w 740"/>
                    <a:gd name="T37" fmla="*/ 636 h 745"/>
                    <a:gd name="T38" fmla="*/ 596 w 740"/>
                    <a:gd name="T39" fmla="*/ 668 h 745"/>
                    <a:gd name="T40" fmla="*/ 557 w 740"/>
                    <a:gd name="T41" fmla="*/ 694 h 745"/>
                    <a:gd name="T42" fmla="*/ 514 w 740"/>
                    <a:gd name="T43" fmla="*/ 715 h 745"/>
                    <a:gd name="T44" fmla="*/ 469 w 740"/>
                    <a:gd name="T45" fmla="*/ 731 h 745"/>
                    <a:gd name="T46" fmla="*/ 420 w 740"/>
                    <a:gd name="T47" fmla="*/ 742 h 745"/>
                    <a:gd name="T48" fmla="*/ 370 w 740"/>
                    <a:gd name="T49" fmla="*/ 745 h 745"/>
                    <a:gd name="T50" fmla="*/ 329 w 740"/>
                    <a:gd name="T51" fmla="*/ 743 h 745"/>
                    <a:gd name="T52" fmla="*/ 289 w 740"/>
                    <a:gd name="T53" fmla="*/ 736 h 745"/>
                    <a:gd name="T54" fmla="*/ 250 w 740"/>
                    <a:gd name="T55" fmla="*/ 724 h 745"/>
                    <a:gd name="T56" fmla="*/ 213 w 740"/>
                    <a:gd name="T57" fmla="*/ 709 h 745"/>
                    <a:gd name="T58" fmla="*/ 205 w 740"/>
                    <a:gd name="T59" fmla="*/ 656 h 745"/>
                    <a:gd name="T60" fmla="*/ 190 w 740"/>
                    <a:gd name="T61" fmla="*/ 606 h 745"/>
                    <a:gd name="T62" fmla="*/ 171 w 740"/>
                    <a:gd name="T63" fmla="*/ 557 h 745"/>
                    <a:gd name="T64" fmla="*/ 146 w 740"/>
                    <a:gd name="T65" fmla="*/ 512 h 745"/>
                    <a:gd name="T66" fmla="*/ 115 w 740"/>
                    <a:gd name="T67" fmla="*/ 469 h 745"/>
                    <a:gd name="T68" fmla="*/ 80 w 740"/>
                    <a:gd name="T69" fmla="*/ 431 h 745"/>
                    <a:gd name="T70" fmla="*/ 42 w 740"/>
                    <a:gd name="T71" fmla="*/ 397 h 745"/>
                    <a:gd name="T72" fmla="*/ 0 w 740"/>
                    <a:gd name="T73" fmla="*/ 367 h 745"/>
                    <a:gd name="T74" fmla="*/ 5 w 740"/>
                    <a:gd name="T75" fmla="*/ 317 h 745"/>
                    <a:gd name="T76" fmla="*/ 15 w 740"/>
                    <a:gd name="T77" fmla="*/ 269 h 745"/>
                    <a:gd name="T78" fmla="*/ 31 w 740"/>
                    <a:gd name="T79" fmla="*/ 224 h 745"/>
                    <a:gd name="T80" fmla="*/ 53 w 740"/>
                    <a:gd name="T81" fmla="*/ 181 h 745"/>
                    <a:gd name="T82" fmla="*/ 79 w 740"/>
                    <a:gd name="T83" fmla="*/ 142 h 745"/>
                    <a:gd name="T84" fmla="*/ 110 w 740"/>
                    <a:gd name="T85" fmla="*/ 107 h 745"/>
                    <a:gd name="T86" fmla="*/ 146 w 740"/>
                    <a:gd name="T87" fmla="*/ 76 h 745"/>
                    <a:gd name="T88" fmla="*/ 185 w 740"/>
                    <a:gd name="T89" fmla="*/ 49 h 745"/>
                    <a:gd name="T90" fmla="*/ 227 w 740"/>
                    <a:gd name="T91" fmla="*/ 29 h 745"/>
                    <a:gd name="T92" fmla="*/ 273 w 740"/>
                    <a:gd name="T93" fmla="*/ 12 h 745"/>
                    <a:gd name="T94" fmla="*/ 321 w 740"/>
                    <a:gd name="T95" fmla="*/ 3 h 745"/>
                    <a:gd name="T96" fmla="*/ 370 w 740"/>
                    <a:gd name="T97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745">
                      <a:moveTo>
                        <a:pt x="370" y="0"/>
                      </a:moveTo>
                      <a:lnTo>
                        <a:pt x="420" y="3"/>
                      </a:lnTo>
                      <a:lnTo>
                        <a:pt x="469" y="12"/>
                      </a:lnTo>
                      <a:lnTo>
                        <a:pt x="514" y="29"/>
                      </a:lnTo>
                      <a:lnTo>
                        <a:pt x="557" y="50"/>
                      </a:lnTo>
                      <a:lnTo>
                        <a:pt x="596" y="77"/>
                      </a:lnTo>
                      <a:lnTo>
                        <a:pt x="632" y="108"/>
                      </a:lnTo>
                      <a:lnTo>
                        <a:pt x="663" y="144"/>
                      </a:lnTo>
                      <a:lnTo>
                        <a:pt x="690" y="184"/>
                      </a:lnTo>
                      <a:lnTo>
                        <a:pt x="711" y="227"/>
                      </a:lnTo>
                      <a:lnTo>
                        <a:pt x="727" y="273"/>
                      </a:lnTo>
                      <a:lnTo>
                        <a:pt x="737" y="322"/>
                      </a:lnTo>
                      <a:lnTo>
                        <a:pt x="740" y="372"/>
                      </a:lnTo>
                      <a:lnTo>
                        <a:pt x="737" y="423"/>
                      </a:lnTo>
                      <a:lnTo>
                        <a:pt x="727" y="472"/>
                      </a:lnTo>
                      <a:lnTo>
                        <a:pt x="711" y="518"/>
                      </a:lnTo>
                      <a:lnTo>
                        <a:pt x="690" y="561"/>
                      </a:lnTo>
                      <a:lnTo>
                        <a:pt x="663" y="600"/>
                      </a:lnTo>
                      <a:lnTo>
                        <a:pt x="632" y="636"/>
                      </a:lnTo>
                      <a:lnTo>
                        <a:pt x="596" y="668"/>
                      </a:lnTo>
                      <a:lnTo>
                        <a:pt x="557" y="694"/>
                      </a:lnTo>
                      <a:lnTo>
                        <a:pt x="514" y="715"/>
                      </a:lnTo>
                      <a:lnTo>
                        <a:pt x="469" y="731"/>
                      </a:lnTo>
                      <a:lnTo>
                        <a:pt x="420" y="742"/>
                      </a:lnTo>
                      <a:lnTo>
                        <a:pt x="370" y="745"/>
                      </a:lnTo>
                      <a:lnTo>
                        <a:pt x="329" y="743"/>
                      </a:lnTo>
                      <a:lnTo>
                        <a:pt x="289" y="736"/>
                      </a:lnTo>
                      <a:lnTo>
                        <a:pt x="250" y="724"/>
                      </a:lnTo>
                      <a:lnTo>
                        <a:pt x="213" y="709"/>
                      </a:lnTo>
                      <a:lnTo>
                        <a:pt x="205" y="656"/>
                      </a:lnTo>
                      <a:lnTo>
                        <a:pt x="190" y="606"/>
                      </a:lnTo>
                      <a:lnTo>
                        <a:pt x="171" y="557"/>
                      </a:lnTo>
                      <a:lnTo>
                        <a:pt x="146" y="512"/>
                      </a:lnTo>
                      <a:lnTo>
                        <a:pt x="115" y="469"/>
                      </a:lnTo>
                      <a:lnTo>
                        <a:pt x="80" y="431"/>
                      </a:lnTo>
                      <a:lnTo>
                        <a:pt x="42" y="397"/>
                      </a:lnTo>
                      <a:lnTo>
                        <a:pt x="0" y="367"/>
                      </a:lnTo>
                      <a:lnTo>
                        <a:pt x="5" y="317"/>
                      </a:lnTo>
                      <a:lnTo>
                        <a:pt x="15" y="269"/>
                      </a:lnTo>
                      <a:lnTo>
                        <a:pt x="31" y="224"/>
                      </a:lnTo>
                      <a:lnTo>
                        <a:pt x="53" y="181"/>
                      </a:lnTo>
                      <a:lnTo>
                        <a:pt x="79" y="142"/>
                      </a:lnTo>
                      <a:lnTo>
                        <a:pt x="110" y="107"/>
                      </a:lnTo>
                      <a:lnTo>
                        <a:pt x="146" y="76"/>
                      </a:lnTo>
                      <a:lnTo>
                        <a:pt x="185" y="49"/>
                      </a:lnTo>
                      <a:lnTo>
                        <a:pt x="227" y="29"/>
                      </a:lnTo>
                      <a:lnTo>
                        <a:pt x="273" y="12"/>
                      </a:lnTo>
                      <a:lnTo>
                        <a:pt x="321" y="3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6" name="Freeform 33"/>
                <p:cNvSpPr>
                  <a:spLocks/>
                </p:cNvSpPr>
                <p:nvPr/>
              </p:nvSpPr>
              <p:spPr bwMode="auto">
                <a:xfrm>
                  <a:off x="2028" y="606"/>
                  <a:ext cx="124" cy="125"/>
                </a:xfrm>
                <a:custGeom>
                  <a:avLst/>
                  <a:gdLst>
                    <a:gd name="T0" fmla="*/ 371 w 741"/>
                    <a:gd name="T1" fmla="*/ 0 h 747"/>
                    <a:gd name="T2" fmla="*/ 420 w 741"/>
                    <a:gd name="T3" fmla="*/ 4 h 747"/>
                    <a:gd name="T4" fmla="*/ 468 w 741"/>
                    <a:gd name="T5" fmla="*/ 14 h 747"/>
                    <a:gd name="T6" fmla="*/ 514 w 741"/>
                    <a:gd name="T7" fmla="*/ 30 h 747"/>
                    <a:gd name="T8" fmla="*/ 558 w 741"/>
                    <a:gd name="T9" fmla="*/ 52 h 747"/>
                    <a:gd name="T10" fmla="*/ 597 w 741"/>
                    <a:gd name="T11" fmla="*/ 79 h 747"/>
                    <a:gd name="T12" fmla="*/ 632 w 741"/>
                    <a:gd name="T13" fmla="*/ 110 h 747"/>
                    <a:gd name="T14" fmla="*/ 663 w 741"/>
                    <a:gd name="T15" fmla="*/ 146 h 747"/>
                    <a:gd name="T16" fmla="*/ 690 w 741"/>
                    <a:gd name="T17" fmla="*/ 185 h 747"/>
                    <a:gd name="T18" fmla="*/ 711 w 741"/>
                    <a:gd name="T19" fmla="*/ 229 h 747"/>
                    <a:gd name="T20" fmla="*/ 727 w 741"/>
                    <a:gd name="T21" fmla="*/ 275 h 747"/>
                    <a:gd name="T22" fmla="*/ 737 w 741"/>
                    <a:gd name="T23" fmla="*/ 323 h 747"/>
                    <a:gd name="T24" fmla="*/ 741 w 741"/>
                    <a:gd name="T25" fmla="*/ 374 h 747"/>
                    <a:gd name="T26" fmla="*/ 737 w 741"/>
                    <a:gd name="T27" fmla="*/ 424 h 747"/>
                    <a:gd name="T28" fmla="*/ 727 w 741"/>
                    <a:gd name="T29" fmla="*/ 472 h 747"/>
                    <a:gd name="T30" fmla="*/ 711 w 741"/>
                    <a:gd name="T31" fmla="*/ 518 h 747"/>
                    <a:gd name="T32" fmla="*/ 690 w 741"/>
                    <a:gd name="T33" fmla="*/ 562 h 747"/>
                    <a:gd name="T34" fmla="*/ 663 w 741"/>
                    <a:gd name="T35" fmla="*/ 601 h 747"/>
                    <a:gd name="T36" fmla="*/ 632 w 741"/>
                    <a:gd name="T37" fmla="*/ 637 h 747"/>
                    <a:gd name="T38" fmla="*/ 597 w 741"/>
                    <a:gd name="T39" fmla="*/ 668 h 747"/>
                    <a:gd name="T40" fmla="*/ 558 w 741"/>
                    <a:gd name="T41" fmla="*/ 696 h 747"/>
                    <a:gd name="T42" fmla="*/ 514 w 741"/>
                    <a:gd name="T43" fmla="*/ 717 h 747"/>
                    <a:gd name="T44" fmla="*/ 468 w 741"/>
                    <a:gd name="T45" fmla="*/ 733 h 747"/>
                    <a:gd name="T46" fmla="*/ 420 w 741"/>
                    <a:gd name="T47" fmla="*/ 743 h 747"/>
                    <a:gd name="T48" fmla="*/ 371 w 741"/>
                    <a:gd name="T49" fmla="*/ 747 h 747"/>
                    <a:gd name="T50" fmla="*/ 320 w 741"/>
                    <a:gd name="T51" fmla="*/ 743 h 747"/>
                    <a:gd name="T52" fmla="*/ 272 w 741"/>
                    <a:gd name="T53" fmla="*/ 733 h 747"/>
                    <a:gd name="T54" fmla="*/ 227 w 741"/>
                    <a:gd name="T55" fmla="*/ 717 h 747"/>
                    <a:gd name="T56" fmla="*/ 183 w 741"/>
                    <a:gd name="T57" fmla="*/ 696 h 747"/>
                    <a:gd name="T58" fmla="*/ 144 w 741"/>
                    <a:gd name="T59" fmla="*/ 668 h 747"/>
                    <a:gd name="T60" fmla="*/ 109 w 741"/>
                    <a:gd name="T61" fmla="*/ 637 h 747"/>
                    <a:gd name="T62" fmla="*/ 78 w 741"/>
                    <a:gd name="T63" fmla="*/ 601 h 747"/>
                    <a:gd name="T64" fmla="*/ 50 w 741"/>
                    <a:gd name="T65" fmla="*/ 562 h 747"/>
                    <a:gd name="T66" fmla="*/ 30 w 741"/>
                    <a:gd name="T67" fmla="*/ 518 h 747"/>
                    <a:gd name="T68" fmla="*/ 13 w 741"/>
                    <a:gd name="T69" fmla="*/ 472 h 747"/>
                    <a:gd name="T70" fmla="*/ 3 w 741"/>
                    <a:gd name="T71" fmla="*/ 424 h 747"/>
                    <a:gd name="T72" fmla="*/ 0 w 741"/>
                    <a:gd name="T73" fmla="*/ 374 h 747"/>
                    <a:gd name="T74" fmla="*/ 3 w 741"/>
                    <a:gd name="T75" fmla="*/ 323 h 747"/>
                    <a:gd name="T76" fmla="*/ 13 w 741"/>
                    <a:gd name="T77" fmla="*/ 275 h 747"/>
                    <a:gd name="T78" fmla="*/ 30 w 741"/>
                    <a:gd name="T79" fmla="*/ 229 h 747"/>
                    <a:gd name="T80" fmla="*/ 50 w 741"/>
                    <a:gd name="T81" fmla="*/ 185 h 747"/>
                    <a:gd name="T82" fmla="*/ 78 w 741"/>
                    <a:gd name="T83" fmla="*/ 146 h 747"/>
                    <a:gd name="T84" fmla="*/ 109 w 741"/>
                    <a:gd name="T85" fmla="*/ 110 h 747"/>
                    <a:gd name="T86" fmla="*/ 144 w 741"/>
                    <a:gd name="T87" fmla="*/ 79 h 747"/>
                    <a:gd name="T88" fmla="*/ 183 w 741"/>
                    <a:gd name="T89" fmla="*/ 52 h 747"/>
                    <a:gd name="T90" fmla="*/ 227 w 741"/>
                    <a:gd name="T91" fmla="*/ 30 h 747"/>
                    <a:gd name="T92" fmla="*/ 272 w 741"/>
                    <a:gd name="T93" fmla="*/ 14 h 747"/>
                    <a:gd name="T94" fmla="*/ 320 w 741"/>
                    <a:gd name="T95" fmla="*/ 4 h 747"/>
                    <a:gd name="T96" fmla="*/ 371 w 741"/>
                    <a:gd name="T97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1" h="747">
                      <a:moveTo>
                        <a:pt x="371" y="0"/>
                      </a:moveTo>
                      <a:lnTo>
                        <a:pt x="420" y="4"/>
                      </a:lnTo>
                      <a:lnTo>
                        <a:pt x="468" y="14"/>
                      </a:lnTo>
                      <a:lnTo>
                        <a:pt x="514" y="30"/>
                      </a:lnTo>
                      <a:lnTo>
                        <a:pt x="558" y="52"/>
                      </a:lnTo>
                      <a:lnTo>
                        <a:pt x="597" y="79"/>
                      </a:lnTo>
                      <a:lnTo>
                        <a:pt x="632" y="110"/>
                      </a:lnTo>
                      <a:lnTo>
                        <a:pt x="663" y="146"/>
                      </a:lnTo>
                      <a:lnTo>
                        <a:pt x="690" y="185"/>
                      </a:lnTo>
                      <a:lnTo>
                        <a:pt x="711" y="229"/>
                      </a:lnTo>
                      <a:lnTo>
                        <a:pt x="727" y="275"/>
                      </a:lnTo>
                      <a:lnTo>
                        <a:pt x="737" y="323"/>
                      </a:lnTo>
                      <a:lnTo>
                        <a:pt x="741" y="374"/>
                      </a:lnTo>
                      <a:lnTo>
                        <a:pt x="737" y="424"/>
                      </a:lnTo>
                      <a:lnTo>
                        <a:pt x="727" y="472"/>
                      </a:lnTo>
                      <a:lnTo>
                        <a:pt x="711" y="518"/>
                      </a:lnTo>
                      <a:lnTo>
                        <a:pt x="690" y="562"/>
                      </a:lnTo>
                      <a:lnTo>
                        <a:pt x="663" y="601"/>
                      </a:lnTo>
                      <a:lnTo>
                        <a:pt x="632" y="637"/>
                      </a:lnTo>
                      <a:lnTo>
                        <a:pt x="597" y="668"/>
                      </a:lnTo>
                      <a:lnTo>
                        <a:pt x="558" y="696"/>
                      </a:lnTo>
                      <a:lnTo>
                        <a:pt x="514" y="717"/>
                      </a:lnTo>
                      <a:lnTo>
                        <a:pt x="468" y="733"/>
                      </a:lnTo>
                      <a:lnTo>
                        <a:pt x="420" y="743"/>
                      </a:lnTo>
                      <a:lnTo>
                        <a:pt x="371" y="747"/>
                      </a:lnTo>
                      <a:lnTo>
                        <a:pt x="320" y="743"/>
                      </a:lnTo>
                      <a:lnTo>
                        <a:pt x="272" y="733"/>
                      </a:lnTo>
                      <a:lnTo>
                        <a:pt x="227" y="717"/>
                      </a:lnTo>
                      <a:lnTo>
                        <a:pt x="183" y="696"/>
                      </a:lnTo>
                      <a:lnTo>
                        <a:pt x="144" y="668"/>
                      </a:lnTo>
                      <a:lnTo>
                        <a:pt x="109" y="637"/>
                      </a:lnTo>
                      <a:lnTo>
                        <a:pt x="78" y="601"/>
                      </a:lnTo>
                      <a:lnTo>
                        <a:pt x="50" y="562"/>
                      </a:lnTo>
                      <a:lnTo>
                        <a:pt x="30" y="518"/>
                      </a:lnTo>
                      <a:lnTo>
                        <a:pt x="13" y="472"/>
                      </a:lnTo>
                      <a:lnTo>
                        <a:pt x="3" y="424"/>
                      </a:lnTo>
                      <a:lnTo>
                        <a:pt x="0" y="374"/>
                      </a:lnTo>
                      <a:lnTo>
                        <a:pt x="3" y="323"/>
                      </a:lnTo>
                      <a:lnTo>
                        <a:pt x="13" y="275"/>
                      </a:lnTo>
                      <a:lnTo>
                        <a:pt x="30" y="229"/>
                      </a:lnTo>
                      <a:lnTo>
                        <a:pt x="50" y="185"/>
                      </a:lnTo>
                      <a:lnTo>
                        <a:pt x="78" y="146"/>
                      </a:lnTo>
                      <a:lnTo>
                        <a:pt x="109" y="110"/>
                      </a:lnTo>
                      <a:lnTo>
                        <a:pt x="144" y="79"/>
                      </a:lnTo>
                      <a:lnTo>
                        <a:pt x="183" y="52"/>
                      </a:lnTo>
                      <a:lnTo>
                        <a:pt x="227" y="30"/>
                      </a:lnTo>
                      <a:lnTo>
                        <a:pt x="272" y="14"/>
                      </a:lnTo>
                      <a:lnTo>
                        <a:pt x="320" y="4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7" name="Freeform 34"/>
                <p:cNvSpPr>
                  <a:spLocks/>
                </p:cNvSpPr>
                <p:nvPr/>
              </p:nvSpPr>
              <p:spPr bwMode="auto">
                <a:xfrm>
                  <a:off x="2143" y="671"/>
                  <a:ext cx="154" cy="163"/>
                </a:xfrm>
                <a:custGeom>
                  <a:avLst/>
                  <a:gdLst>
                    <a:gd name="T0" fmla="*/ 141 w 927"/>
                    <a:gd name="T1" fmla="*/ 0 h 982"/>
                    <a:gd name="T2" fmla="*/ 452 w 927"/>
                    <a:gd name="T3" fmla="*/ 0 h 982"/>
                    <a:gd name="T4" fmla="*/ 509 w 927"/>
                    <a:gd name="T5" fmla="*/ 3 h 982"/>
                    <a:gd name="T6" fmla="*/ 561 w 927"/>
                    <a:gd name="T7" fmla="*/ 12 h 982"/>
                    <a:gd name="T8" fmla="*/ 613 w 927"/>
                    <a:gd name="T9" fmla="*/ 27 h 982"/>
                    <a:gd name="T10" fmla="*/ 661 w 927"/>
                    <a:gd name="T11" fmla="*/ 48 h 982"/>
                    <a:gd name="T12" fmla="*/ 707 w 927"/>
                    <a:gd name="T13" fmla="*/ 75 h 982"/>
                    <a:gd name="T14" fmla="*/ 749 w 927"/>
                    <a:gd name="T15" fmla="*/ 105 h 982"/>
                    <a:gd name="T16" fmla="*/ 788 w 927"/>
                    <a:gd name="T17" fmla="*/ 139 h 982"/>
                    <a:gd name="T18" fmla="*/ 822 w 927"/>
                    <a:gd name="T19" fmla="*/ 179 h 982"/>
                    <a:gd name="T20" fmla="*/ 852 w 927"/>
                    <a:gd name="T21" fmla="*/ 221 h 982"/>
                    <a:gd name="T22" fmla="*/ 879 w 927"/>
                    <a:gd name="T23" fmla="*/ 268 h 982"/>
                    <a:gd name="T24" fmla="*/ 899 w 927"/>
                    <a:gd name="T25" fmla="*/ 317 h 982"/>
                    <a:gd name="T26" fmla="*/ 914 w 927"/>
                    <a:gd name="T27" fmla="*/ 368 h 982"/>
                    <a:gd name="T28" fmla="*/ 923 w 927"/>
                    <a:gd name="T29" fmla="*/ 422 h 982"/>
                    <a:gd name="T30" fmla="*/ 927 w 927"/>
                    <a:gd name="T31" fmla="*/ 478 h 982"/>
                    <a:gd name="T32" fmla="*/ 927 w 927"/>
                    <a:gd name="T33" fmla="*/ 864 h 982"/>
                    <a:gd name="T34" fmla="*/ 924 w 927"/>
                    <a:gd name="T35" fmla="*/ 864 h 982"/>
                    <a:gd name="T36" fmla="*/ 899 w 927"/>
                    <a:gd name="T37" fmla="*/ 877 h 982"/>
                    <a:gd name="T38" fmla="*/ 893 w 927"/>
                    <a:gd name="T39" fmla="*/ 880 h 982"/>
                    <a:gd name="T40" fmla="*/ 882 w 927"/>
                    <a:gd name="T41" fmla="*/ 885 h 982"/>
                    <a:gd name="T42" fmla="*/ 865 w 927"/>
                    <a:gd name="T43" fmla="*/ 892 h 982"/>
                    <a:gd name="T44" fmla="*/ 843 w 927"/>
                    <a:gd name="T45" fmla="*/ 901 h 982"/>
                    <a:gd name="T46" fmla="*/ 814 w 927"/>
                    <a:gd name="T47" fmla="*/ 911 h 982"/>
                    <a:gd name="T48" fmla="*/ 781 w 927"/>
                    <a:gd name="T49" fmla="*/ 922 h 982"/>
                    <a:gd name="T50" fmla="*/ 742 w 927"/>
                    <a:gd name="T51" fmla="*/ 933 h 982"/>
                    <a:gd name="T52" fmla="*/ 698 w 927"/>
                    <a:gd name="T53" fmla="*/ 944 h 982"/>
                    <a:gd name="T54" fmla="*/ 648 w 927"/>
                    <a:gd name="T55" fmla="*/ 954 h 982"/>
                    <a:gd name="T56" fmla="*/ 595 w 927"/>
                    <a:gd name="T57" fmla="*/ 965 h 982"/>
                    <a:gd name="T58" fmla="*/ 535 w 927"/>
                    <a:gd name="T59" fmla="*/ 973 h 982"/>
                    <a:gd name="T60" fmla="*/ 471 w 927"/>
                    <a:gd name="T61" fmla="*/ 978 h 982"/>
                    <a:gd name="T62" fmla="*/ 402 w 927"/>
                    <a:gd name="T63" fmla="*/ 982 h 982"/>
                    <a:gd name="T64" fmla="*/ 402 w 927"/>
                    <a:gd name="T65" fmla="*/ 863 h 982"/>
                    <a:gd name="T66" fmla="*/ 399 w 927"/>
                    <a:gd name="T67" fmla="*/ 800 h 982"/>
                    <a:gd name="T68" fmla="*/ 388 w 927"/>
                    <a:gd name="T69" fmla="*/ 738 h 982"/>
                    <a:gd name="T70" fmla="*/ 372 w 927"/>
                    <a:gd name="T71" fmla="*/ 680 h 982"/>
                    <a:gd name="T72" fmla="*/ 349 w 927"/>
                    <a:gd name="T73" fmla="*/ 624 h 982"/>
                    <a:gd name="T74" fmla="*/ 322 w 927"/>
                    <a:gd name="T75" fmla="*/ 571 h 982"/>
                    <a:gd name="T76" fmla="*/ 289 w 927"/>
                    <a:gd name="T77" fmla="*/ 521 h 982"/>
                    <a:gd name="T78" fmla="*/ 251 w 927"/>
                    <a:gd name="T79" fmla="*/ 476 h 982"/>
                    <a:gd name="T80" fmla="*/ 207 w 927"/>
                    <a:gd name="T81" fmla="*/ 435 h 982"/>
                    <a:gd name="T82" fmla="*/ 162 w 927"/>
                    <a:gd name="T83" fmla="*/ 398 h 982"/>
                    <a:gd name="T84" fmla="*/ 111 w 927"/>
                    <a:gd name="T85" fmla="*/ 367 h 982"/>
                    <a:gd name="T86" fmla="*/ 57 w 927"/>
                    <a:gd name="T87" fmla="*/ 340 h 982"/>
                    <a:gd name="T88" fmla="*/ 0 w 927"/>
                    <a:gd name="T89" fmla="*/ 319 h 982"/>
                    <a:gd name="T90" fmla="*/ 34 w 927"/>
                    <a:gd name="T91" fmla="*/ 284 h 982"/>
                    <a:gd name="T92" fmla="*/ 64 w 927"/>
                    <a:gd name="T93" fmla="*/ 243 h 982"/>
                    <a:gd name="T94" fmla="*/ 91 w 927"/>
                    <a:gd name="T95" fmla="*/ 199 h 982"/>
                    <a:gd name="T96" fmla="*/ 111 w 927"/>
                    <a:gd name="T97" fmla="*/ 153 h 982"/>
                    <a:gd name="T98" fmla="*/ 126 w 927"/>
                    <a:gd name="T99" fmla="*/ 104 h 982"/>
                    <a:gd name="T100" fmla="*/ 136 w 927"/>
                    <a:gd name="T101" fmla="*/ 53 h 982"/>
                    <a:gd name="T102" fmla="*/ 141 w 927"/>
                    <a:gd name="T103" fmla="*/ 0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27" h="982">
                      <a:moveTo>
                        <a:pt x="141" y="0"/>
                      </a:moveTo>
                      <a:lnTo>
                        <a:pt x="452" y="0"/>
                      </a:lnTo>
                      <a:lnTo>
                        <a:pt x="509" y="3"/>
                      </a:lnTo>
                      <a:lnTo>
                        <a:pt x="561" y="12"/>
                      </a:lnTo>
                      <a:lnTo>
                        <a:pt x="613" y="27"/>
                      </a:lnTo>
                      <a:lnTo>
                        <a:pt x="661" y="48"/>
                      </a:lnTo>
                      <a:lnTo>
                        <a:pt x="707" y="75"/>
                      </a:lnTo>
                      <a:lnTo>
                        <a:pt x="749" y="105"/>
                      </a:lnTo>
                      <a:lnTo>
                        <a:pt x="788" y="139"/>
                      </a:lnTo>
                      <a:lnTo>
                        <a:pt x="822" y="179"/>
                      </a:lnTo>
                      <a:lnTo>
                        <a:pt x="852" y="221"/>
                      </a:lnTo>
                      <a:lnTo>
                        <a:pt x="879" y="268"/>
                      </a:lnTo>
                      <a:lnTo>
                        <a:pt x="899" y="317"/>
                      </a:lnTo>
                      <a:lnTo>
                        <a:pt x="914" y="368"/>
                      </a:lnTo>
                      <a:lnTo>
                        <a:pt x="923" y="422"/>
                      </a:lnTo>
                      <a:lnTo>
                        <a:pt x="927" y="478"/>
                      </a:lnTo>
                      <a:lnTo>
                        <a:pt x="927" y="864"/>
                      </a:lnTo>
                      <a:lnTo>
                        <a:pt x="924" y="864"/>
                      </a:lnTo>
                      <a:lnTo>
                        <a:pt x="899" y="877"/>
                      </a:lnTo>
                      <a:lnTo>
                        <a:pt x="893" y="880"/>
                      </a:lnTo>
                      <a:lnTo>
                        <a:pt x="882" y="885"/>
                      </a:lnTo>
                      <a:lnTo>
                        <a:pt x="865" y="892"/>
                      </a:lnTo>
                      <a:lnTo>
                        <a:pt x="843" y="901"/>
                      </a:lnTo>
                      <a:lnTo>
                        <a:pt x="814" y="911"/>
                      </a:lnTo>
                      <a:lnTo>
                        <a:pt x="781" y="922"/>
                      </a:lnTo>
                      <a:lnTo>
                        <a:pt x="742" y="933"/>
                      </a:lnTo>
                      <a:lnTo>
                        <a:pt x="698" y="944"/>
                      </a:lnTo>
                      <a:lnTo>
                        <a:pt x="648" y="954"/>
                      </a:lnTo>
                      <a:lnTo>
                        <a:pt x="595" y="965"/>
                      </a:lnTo>
                      <a:lnTo>
                        <a:pt x="535" y="973"/>
                      </a:lnTo>
                      <a:lnTo>
                        <a:pt x="471" y="978"/>
                      </a:lnTo>
                      <a:lnTo>
                        <a:pt x="402" y="982"/>
                      </a:lnTo>
                      <a:lnTo>
                        <a:pt x="402" y="863"/>
                      </a:lnTo>
                      <a:lnTo>
                        <a:pt x="399" y="800"/>
                      </a:lnTo>
                      <a:lnTo>
                        <a:pt x="388" y="738"/>
                      </a:lnTo>
                      <a:lnTo>
                        <a:pt x="372" y="680"/>
                      </a:lnTo>
                      <a:lnTo>
                        <a:pt x="349" y="624"/>
                      </a:lnTo>
                      <a:lnTo>
                        <a:pt x="322" y="571"/>
                      </a:lnTo>
                      <a:lnTo>
                        <a:pt x="289" y="521"/>
                      </a:lnTo>
                      <a:lnTo>
                        <a:pt x="251" y="476"/>
                      </a:lnTo>
                      <a:lnTo>
                        <a:pt x="207" y="435"/>
                      </a:lnTo>
                      <a:lnTo>
                        <a:pt x="162" y="398"/>
                      </a:lnTo>
                      <a:lnTo>
                        <a:pt x="111" y="367"/>
                      </a:lnTo>
                      <a:lnTo>
                        <a:pt x="57" y="340"/>
                      </a:lnTo>
                      <a:lnTo>
                        <a:pt x="0" y="319"/>
                      </a:lnTo>
                      <a:lnTo>
                        <a:pt x="34" y="284"/>
                      </a:lnTo>
                      <a:lnTo>
                        <a:pt x="64" y="243"/>
                      </a:lnTo>
                      <a:lnTo>
                        <a:pt x="91" y="199"/>
                      </a:lnTo>
                      <a:lnTo>
                        <a:pt x="111" y="153"/>
                      </a:lnTo>
                      <a:lnTo>
                        <a:pt x="126" y="104"/>
                      </a:lnTo>
                      <a:lnTo>
                        <a:pt x="136" y="53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8" name="Freeform 35"/>
                <p:cNvSpPr>
                  <a:spLocks/>
                </p:cNvSpPr>
                <p:nvPr/>
              </p:nvSpPr>
              <p:spPr bwMode="auto">
                <a:xfrm>
                  <a:off x="2245" y="608"/>
                  <a:ext cx="154" cy="164"/>
                </a:xfrm>
                <a:custGeom>
                  <a:avLst/>
                  <a:gdLst>
                    <a:gd name="T0" fmla="*/ 140 w 926"/>
                    <a:gd name="T1" fmla="*/ 0 h 982"/>
                    <a:gd name="T2" fmla="*/ 452 w 926"/>
                    <a:gd name="T3" fmla="*/ 0 h 982"/>
                    <a:gd name="T4" fmla="*/ 507 w 926"/>
                    <a:gd name="T5" fmla="*/ 3 h 982"/>
                    <a:gd name="T6" fmla="*/ 561 w 926"/>
                    <a:gd name="T7" fmla="*/ 12 h 982"/>
                    <a:gd name="T8" fmla="*/ 611 w 926"/>
                    <a:gd name="T9" fmla="*/ 27 h 982"/>
                    <a:gd name="T10" fmla="*/ 660 w 926"/>
                    <a:gd name="T11" fmla="*/ 48 h 982"/>
                    <a:gd name="T12" fmla="*/ 706 w 926"/>
                    <a:gd name="T13" fmla="*/ 74 h 982"/>
                    <a:gd name="T14" fmla="*/ 749 w 926"/>
                    <a:gd name="T15" fmla="*/ 105 h 982"/>
                    <a:gd name="T16" fmla="*/ 788 w 926"/>
                    <a:gd name="T17" fmla="*/ 139 h 982"/>
                    <a:gd name="T18" fmla="*/ 822 w 926"/>
                    <a:gd name="T19" fmla="*/ 179 h 982"/>
                    <a:gd name="T20" fmla="*/ 852 w 926"/>
                    <a:gd name="T21" fmla="*/ 221 h 982"/>
                    <a:gd name="T22" fmla="*/ 878 w 926"/>
                    <a:gd name="T23" fmla="*/ 267 h 982"/>
                    <a:gd name="T24" fmla="*/ 899 w 926"/>
                    <a:gd name="T25" fmla="*/ 316 h 982"/>
                    <a:gd name="T26" fmla="*/ 914 w 926"/>
                    <a:gd name="T27" fmla="*/ 368 h 982"/>
                    <a:gd name="T28" fmla="*/ 923 w 926"/>
                    <a:gd name="T29" fmla="*/ 422 h 982"/>
                    <a:gd name="T30" fmla="*/ 926 w 926"/>
                    <a:gd name="T31" fmla="*/ 477 h 982"/>
                    <a:gd name="T32" fmla="*/ 926 w 926"/>
                    <a:gd name="T33" fmla="*/ 864 h 982"/>
                    <a:gd name="T34" fmla="*/ 924 w 926"/>
                    <a:gd name="T35" fmla="*/ 864 h 982"/>
                    <a:gd name="T36" fmla="*/ 899 w 926"/>
                    <a:gd name="T37" fmla="*/ 877 h 982"/>
                    <a:gd name="T38" fmla="*/ 893 w 926"/>
                    <a:gd name="T39" fmla="*/ 880 h 982"/>
                    <a:gd name="T40" fmla="*/ 882 w 926"/>
                    <a:gd name="T41" fmla="*/ 885 h 982"/>
                    <a:gd name="T42" fmla="*/ 864 w 926"/>
                    <a:gd name="T43" fmla="*/ 892 h 982"/>
                    <a:gd name="T44" fmla="*/ 841 w 926"/>
                    <a:gd name="T45" fmla="*/ 901 h 982"/>
                    <a:gd name="T46" fmla="*/ 814 w 926"/>
                    <a:gd name="T47" fmla="*/ 911 h 982"/>
                    <a:gd name="T48" fmla="*/ 780 w 926"/>
                    <a:gd name="T49" fmla="*/ 922 h 982"/>
                    <a:gd name="T50" fmla="*/ 741 w 926"/>
                    <a:gd name="T51" fmla="*/ 933 h 982"/>
                    <a:gd name="T52" fmla="*/ 697 w 926"/>
                    <a:gd name="T53" fmla="*/ 944 h 982"/>
                    <a:gd name="T54" fmla="*/ 648 w 926"/>
                    <a:gd name="T55" fmla="*/ 954 h 982"/>
                    <a:gd name="T56" fmla="*/ 594 w 926"/>
                    <a:gd name="T57" fmla="*/ 965 h 982"/>
                    <a:gd name="T58" fmla="*/ 534 w 926"/>
                    <a:gd name="T59" fmla="*/ 971 h 982"/>
                    <a:gd name="T60" fmla="*/ 470 w 926"/>
                    <a:gd name="T61" fmla="*/ 978 h 982"/>
                    <a:gd name="T62" fmla="*/ 402 w 926"/>
                    <a:gd name="T63" fmla="*/ 982 h 982"/>
                    <a:gd name="T64" fmla="*/ 402 w 926"/>
                    <a:gd name="T65" fmla="*/ 863 h 982"/>
                    <a:gd name="T66" fmla="*/ 398 w 926"/>
                    <a:gd name="T67" fmla="*/ 799 h 982"/>
                    <a:gd name="T68" fmla="*/ 388 w 926"/>
                    <a:gd name="T69" fmla="*/ 738 h 982"/>
                    <a:gd name="T70" fmla="*/ 372 w 926"/>
                    <a:gd name="T71" fmla="*/ 679 h 982"/>
                    <a:gd name="T72" fmla="*/ 349 w 926"/>
                    <a:gd name="T73" fmla="*/ 624 h 982"/>
                    <a:gd name="T74" fmla="*/ 321 w 926"/>
                    <a:gd name="T75" fmla="*/ 571 h 982"/>
                    <a:gd name="T76" fmla="*/ 288 w 926"/>
                    <a:gd name="T77" fmla="*/ 521 h 982"/>
                    <a:gd name="T78" fmla="*/ 249 w 926"/>
                    <a:gd name="T79" fmla="*/ 476 h 982"/>
                    <a:gd name="T80" fmla="*/ 207 w 926"/>
                    <a:gd name="T81" fmla="*/ 435 h 982"/>
                    <a:gd name="T82" fmla="*/ 160 w 926"/>
                    <a:gd name="T83" fmla="*/ 398 h 982"/>
                    <a:gd name="T84" fmla="*/ 110 w 926"/>
                    <a:gd name="T85" fmla="*/ 367 h 982"/>
                    <a:gd name="T86" fmla="*/ 57 w 926"/>
                    <a:gd name="T87" fmla="*/ 340 h 982"/>
                    <a:gd name="T88" fmla="*/ 0 w 926"/>
                    <a:gd name="T89" fmla="*/ 319 h 982"/>
                    <a:gd name="T90" fmla="*/ 34 w 926"/>
                    <a:gd name="T91" fmla="*/ 284 h 982"/>
                    <a:gd name="T92" fmla="*/ 64 w 926"/>
                    <a:gd name="T93" fmla="*/ 243 h 982"/>
                    <a:gd name="T94" fmla="*/ 89 w 926"/>
                    <a:gd name="T95" fmla="*/ 199 h 982"/>
                    <a:gd name="T96" fmla="*/ 110 w 926"/>
                    <a:gd name="T97" fmla="*/ 153 h 982"/>
                    <a:gd name="T98" fmla="*/ 126 w 926"/>
                    <a:gd name="T99" fmla="*/ 104 h 982"/>
                    <a:gd name="T100" fmla="*/ 136 w 926"/>
                    <a:gd name="T101" fmla="*/ 53 h 982"/>
                    <a:gd name="T102" fmla="*/ 140 w 926"/>
                    <a:gd name="T103" fmla="*/ 0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26" h="982">
                      <a:moveTo>
                        <a:pt x="140" y="0"/>
                      </a:moveTo>
                      <a:lnTo>
                        <a:pt x="452" y="0"/>
                      </a:lnTo>
                      <a:lnTo>
                        <a:pt x="507" y="3"/>
                      </a:lnTo>
                      <a:lnTo>
                        <a:pt x="561" y="12"/>
                      </a:lnTo>
                      <a:lnTo>
                        <a:pt x="611" y="27"/>
                      </a:lnTo>
                      <a:lnTo>
                        <a:pt x="660" y="48"/>
                      </a:lnTo>
                      <a:lnTo>
                        <a:pt x="706" y="74"/>
                      </a:lnTo>
                      <a:lnTo>
                        <a:pt x="749" y="105"/>
                      </a:lnTo>
                      <a:lnTo>
                        <a:pt x="788" y="139"/>
                      </a:lnTo>
                      <a:lnTo>
                        <a:pt x="822" y="179"/>
                      </a:lnTo>
                      <a:lnTo>
                        <a:pt x="852" y="221"/>
                      </a:lnTo>
                      <a:lnTo>
                        <a:pt x="878" y="267"/>
                      </a:lnTo>
                      <a:lnTo>
                        <a:pt x="899" y="316"/>
                      </a:lnTo>
                      <a:lnTo>
                        <a:pt x="914" y="368"/>
                      </a:lnTo>
                      <a:lnTo>
                        <a:pt x="923" y="422"/>
                      </a:lnTo>
                      <a:lnTo>
                        <a:pt x="926" y="477"/>
                      </a:lnTo>
                      <a:lnTo>
                        <a:pt x="926" y="864"/>
                      </a:lnTo>
                      <a:lnTo>
                        <a:pt x="924" y="864"/>
                      </a:lnTo>
                      <a:lnTo>
                        <a:pt x="899" y="877"/>
                      </a:lnTo>
                      <a:lnTo>
                        <a:pt x="893" y="880"/>
                      </a:lnTo>
                      <a:lnTo>
                        <a:pt x="882" y="885"/>
                      </a:lnTo>
                      <a:lnTo>
                        <a:pt x="864" y="892"/>
                      </a:lnTo>
                      <a:lnTo>
                        <a:pt x="841" y="901"/>
                      </a:lnTo>
                      <a:lnTo>
                        <a:pt x="814" y="911"/>
                      </a:lnTo>
                      <a:lnTo>
                        <a:pt x="780" y="922"/>
                      </a:lnTo>
                      <a:lnTo>
                        <a:pt x="741" y="933"/>
                      </a:lnTo>
                      <a:lnTo>
                        <a:pt x="697" y="944"/>
                      </a:lnTo>
                      <a:lnTo>
                        <a:pt x="648" y="954"/>
                      </a:lnTo>
                      <a:lnTo>
                        <a:pt x="594" y="965"/>
                      </a:lnTo>
                      <a:lnTo>
                        <a:pt x="534" y="971"/>
                      </a:lnTo>
                      <a:lnTo>
                        <a:pt x="470" y="978"/>
                      </a:lnTo>
                      <a:lnTo>
                        <a:pt x="402" y="982"/>
                      </a:lnTo>
                      <a:lnTo>
                        <a:pt x="402" y="863"/>
                      </a:lnTo>
                      <a:lnTo>
                        <a:pt x="398" y="799"/>
                      </a:lnTo>
                      <a:lnTo>
                        <a:pt x="388" y="738"/>
                      </a:lnTo>
                      <a:lnTo>
                        <a:pt x="372" y="679"/>
                      </a:lnTo>
                      <a:lnTo>
                        <a:pt x="349" y="624"/>
                      </a:lnTo>
                      <a:lnTo>
                        <a:pt x="321" y="571"/>
                      </a:lnTo>
                      <a:lnTo>
                        <a:pt x="288" y="521"/>
                      </a:lnTo>
                      <a:lnTo>
                        <a:pt x="249" y="476"/>
                      </a:lnTo>
                      <a:lnTo>
                        <a:pt x="207" y="435"/>
                      </a:lnTo>
                      <a:lnTo>
                        <a:pt x="160" y="398"/>
                      </a:lnTo>
                      <a:lnTo>
                        <a:pt x="110" y="367"/>
                      </a:lnTo>
                      <a:lnTo>
                        <a:pt x="57" y="340"/>
                      </a:lnTo>
                      <a:lnTo>
                        <a:pt x="0" y="319"/>
                      </a:lnTo>
                      <a:lnTo>
                        <a:pt x="34" y="284"/>
                      </a:lnTo>
                      <a:lnTo>
                        <a:pt x="64" y="243"/>
                      </a:lnTo>
                      <a:lnTo>
                        <a:pt x="89" y="199"/>
                      </a:lnTo>
                      <a:lnTo>
                        <a:pt x="110" y="153"/>
                      </a:lnTo>
                      <a:lnTo>
                        <a:pt x="126" y="104"/>
                      </a:lnTo>
                      <a:lnTo>
                        <a:pt x="136" y="53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9" name="Freeform 36"/>
                <p:cNvSpPr>
                  <a:spLocks/>
                </p:cNvSpPr>
                <p:nvPr/>
              </p:nvSpPr>
              <p:spPr bwMode="auto">
                <a:xfrm>
                  <a:off x="1877" y="671"/>
                  <a:ext cx="160" cy="163"/>
                </a:xfrm>
                <a:custGeom>
                  <a:avLst/>
                  <a:gdLst>
                    <a:gd name="T0" fmla="*/ 474 w 965"/>
                    <a:gd name="T1" fmla="*/ 0 h 980"/>
                    <a:gd name="T2" fmla="*/ 788 w 965"/>
                    <a:gd name="T3" fmla="*/ 0 h 980"/>
                    <a:gd name="T4" fmla="*/ 824 w 965"/>
                    <a:gd name="T5" fmla="*/ 2 h 980"/>
                    <a:gd name="T6" fmla="*/ 828 w 965"/>
                    <a:gd name="T7" fmla="*/ 54 h 980"/>
                    <a:gd name="T8" fmla="*/ 839 w 965"/>
                    <a:gd name="T9" fmla="*/ 105 h 980"/>
                    <a:gd name="T10" fmla="*/ 855 w 965"/>
                    <a:gd name="T11" fmla="*/ 154 h 980"/>
                    <a:gd name="T12" fmla="*/ 875 w 965"/>
                    <a:gd name="T13" fmla="*/ 201 h 980"/>
                    <a:gd name="T14" fmla="*/ 900 w 965"/>
                    <a:gd name="T15" fmla="*/ 243 h 980"/>
                    <a:gd name="T16" fmla="*/ 930 w 965"/>
                    <a:gd name="T17" fmla="*/ 284 h 980"/>
                    <a:gd name="T18" fmla="*/ 965 w 965"/>
                    <a:gd name="T19" fmla="*/ 319 h 980"/>
                    <a:gd name="T20" fmla="*/ 907 w 965"/>
                    <a:gd name="T21" fmla="*/ 340 h 980"/>
                    <a:gd name="T22" fmla="*/ 853 w 965"/>
                    <a:gd name="T23" fmla="*/ 367 h 980"/>
                    <a:gd name="T24" fmla="*/ 803 w 965"/>
                    <a:gd name="T25" fmla="*/ 398 h 980"/>
                    <a:gd name="T26" fmla="*/ 756 w 965"/>
                    <a:gd name="T27" fmla="*/ 435 h 980"/>
                    <a:gd name="T28" fmla="*/ 714 w 965"/>
                    <a:gd name="T29" fmla="*/ 476 h 980"/>
                    <a:gd name="T30" fmla="*/ 676 w 965"/>
                    <a:gd name="T31" fmla="*/ 521 h 980"/>
                    <a:gd name="T32" fmla="*/ 643 w 965"/>
                    <a:gd name="T33" fmla="*/ 571 h 980"/>
                    <a:gd name="T34" fmla="*/ 614 w 965"/>
                    <a:gd name="T35" fmla="*/ 624 h 980"/>
                    <a:gd name="T36" fmla="*/ 592 w 965"/>
                    <a:gd name="T37" fmla="*/ 680 h 980"/>
                    <a:gd name="T38" fmla="*/ 575 w 965"/>
                    <a:gd name="T39" fmla="*/ 738 h 980"/>
                    <a:gd name="T40" fmla="*/ 566 w 965"/>
                    <a:gd name="T41" fmla="*/ 800 h 980"/>
                    <a:gd name="T42" fmla="*/ 563 w 965"/>
                    <a:gd name="T43" fmla="*/ 863 h 980"/>
                    <a:gd name="T44" fmla="*/ 563 w 965"/>
                    <a:gd name="T45" fmla="*/ 980 h 980"/>
                    <a:gd name="T46" fmla="*/ 494 w 965"/>
                    <a:gd name="T47" fmla="*/ 975 h 980"/>
                    <a:gd name="T48" fmla="*/ 423 w 965"/>
                    <a:gd name="T49" fmla="*/ 967 h 980"/>
                    <a:gd name="T50" fmla="*/ 349 w 965"/>
                    <a:gd name="T51" fmla="*/ 957 h 980"/>
                    <a:gd name="T52" fmla="*/ 274 w 965"/>
                    <a:gd name="T53" fmla="*/ 943 h 980"/>
                    <a:gd name="T54" fmla="*/ 195 w 965"/>
                    <a:gd name="T55" fmla="*/ 925 h 980"/>
                    <a:gd name="T56" fmla="*/ 112 w 965"/>
                    <a:gd name="T57" fmla="*/ 903 h 980"/>
                    <a:gd name="T58" fmla="*/ 28 w 965"/>
                    <a:gd name="T59" fmla="*/ 879 h 980"/>
                    <a:gd name="T60" fmla="*/ 1 w 965"/>
                    <a:gd name="T61" fmla="*/ 870 h 980"/>
                    <a:gd name="T62" fmla="*/ 0 w 965"/>
                    <a:gd name="T63" fmla="*/ 864 h 980"/>
                    <a:gd name="T64" fmla="*/ 0 w 965"/>
                    <a:gd name="T65" fmla="*/ 478 h 980"/>
                    <a:gd name="T66" fmla="*/ 4 w 965"/>
                    <a:gd name="T67" fmla="*/ 422 h 980"/>
                    <a:gd name="T68" fmla="*/ 13 w 965"/>
                    <a:gd name="T69" fmla="*/ 368 h 980"/>
                    <a:gd name="T70" fmla="*/ 29 w 965"/>
                    <a:gd name="T71" fmla="*/ 317 h 980"/>
                    <a:gd name="T72" fmla="*/ 49 w 965"/>
                    <a:gd name="T73" fmla="*/ 268 h 980"/>
                    <a:gd name="T74" fmla="*/ 75 w 965"/>
                    <a:gd name="T75" fmla="*/ 221 h 980"/>
                    <a:gd name="T76" fmla="*/ 105 w 965"/>
                    <a:gd name="T77" fmla="*/ 179 h 980"/>
                    <a:gd name="T78" fmla="*/ 140 w 965"/>
                    <a:gd name="T79" fmla="*/ 139 h 980"/>
                    <a:gd name="T80" fmla="*/ 179 w 965"/>
                    <a:gd name="T81" fmla="*/ 105 h 980"/>
                    <a:gd name="T82" fmla="*/ 221 w 965"/>
                    <a:gd name="T83" fmla="*/ 75 h 980"/>
                    <a:gd name="T84" fmla="*/ 266 w 965"/>
                    <a:gd name="T85" fmla="*/ 48 h 980"/>
                    <a:gd name="T86" fmla="*/ 315 w 965"/>
                    <a:gd name="T87" fmla="*/ 27 h 980"/>
                    <a:gd name="T88" fmla="*/ 367 w 965"/>
                    <a:gd name="T89" fmla="*/ 12 h 980"/>
                    <a:gd name="T90" fmla="*/ 419 w 965"/>
                    <a:gd name="T91" fmla="*/ 3 h 980"/>
                    <a:gd name="T92" fmla="*/ 474 w 965"/>
                    <a:gd name="T93" fmla="*/ 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65" h="980">
                      <a:moveTo>
                        <a:pt x="474" y="0"/>
                      </a:moveTo>
                      <a:lnTo>
                        <a:pt x="788" y="0"/>
                      </a:lnTo>
                      <a:lnTo>
                        <a:pt x="824" y="2"/>
                      </a:lnTo>
                      <a:lnTo>
                        <a:pt x="828" y="54"/>
                      </a:lnTo>
                      <a:lnTo>
                        <a:pt x="839" y="105"/>
                      </a:lnTo>
                      <a:lnTo>
                        <a:pt x="855" y="154"/>
                      </a:lnTo>
                      <a:lnTo>
                        <a:pt x="875" y="201"/>
                      </a:lnTo>
                      <a:lnTo>
                        <a:pt x="900" y="243"/>
                      </a:lnTo>
                      <a:lnTo>
                        <a:pt x="930" y="284"/>
                      </a:lnTo>
                      <a:lnTo>
                        <a:pt x="965" y="319"/>
                      </a:lnTo>
                      <a:lnTo>
                        <a:pt x="907" y="340"/>
                      </a:lnTo>
                      <a:lnTo>
                        <a:pt x="853" y="367"/>
                      </a:lnTo>
                      <a:lnTo>
                        <a:pt x="803" y="398"/>
                      </a:lnTo>
                      <a:lnTo>
                        <a:pt x="756" y="435"/>
                      </a:lnTo>
                      <a:lnTo>
                        <a:pt x="714" y="476"/>
                      </a:lnTo>
                      <a:lnTo>
                        <a:pt x="676" y="521"/>
                      </a:lnTo>
                      <a:lnTo>
                        <a:pt x="643" y="571"/>
                      </a:lnTo>
                      <a:lnTo>
                        <a:pt x="614" y="624"/>
                      </a:lnTo>
                      <a:lnTo>
                        <a:pt x="592" y="680"/>
                      </a:lnTo>
                      <a:lnTo>
                        <a:pt x="575" y="738"/>
                      </a:lnTo>
                      <a:lnTo>
                        <a:pt x="566" y="800"/>
                      </a:lnTo>
                      <a:lnTo>
                        <a:pt x="563" y="863"/>
                      </a:lnTo>
                      <a:lnTo>
                        <a:pt x="563" y="980"/>
                      </a:lnTo>
                      <a:lnTo>
                        <a:pt x="494" y="975"/>
                      </a:lnTo>
                      <a:lnTo>
                        <a:pt x="423" y="967"/>
                      </a:lnTo>
                      <a:lnTo>
                        <a:pt x="349" y="957"/>
                      </a:lnTo>
                      <a:lnTo>
                        <a:pt x="274" y="943"/>
                      </a:lnTo>
                      <a:lnTo>
                        <a:pt x="195" y="925"/>
                      </a:lnTo>
                      <a:lnTo>
                        <a:pt x="112" y="903"/>
                      </a:lnTo>
                      <a:lnTo>
                        <a:pt x="28" y="879"/>
                      </a:lnTo>
                      <a:lnTo>
                        <a:pt x="1" y="870"/>
                      </a:lnTo>
                      <a:lnTo>
                        <a:pt x="0" y="864"/>
                      </a:lnTo>
                      <a:lnTo>
                        <a:pt x="0" y="478"/>
                      </a:lnTo>
                      <a:lnTo>
                        <a:pt x="4" y="422"/>
                      </a:lnTo>
                      <a:lnTo>
                        <a:pt x="13" y="368"/>
                      </a:lnTo>
                      <a:lnTo>
                        <a:pt x="29" y="317"/>
                      </a:lnTo>
                      <a:lnTo>
                        <a:pt x="49" y="268"/>
                      </a:lnTo>
                      <a:lnTo>
                        <a:pt x="75" y="221"/>
                      </a:lnTo>
                      <a:lnTo>
                        <a:pt x="105" y="179"/>
                      </a:lnTo>
                      <a:lnTo>
                        <a:pt x="140" y="139"/>
                      </a:lnTo>
                      <a:lnTo>
                        <a:pt x="179" y="105"/>
                      </a:lnTo>
                      <a:lnTo>
                        <a:pt x="221" y="75"/>
                      </a:lnTo>
                      <a:lnTo>
                        <a:pt x="266" y="48"/>
                      </a:lnTo>
                      <a:lnTo>
                        <a:pt x="315" y="27"/>
                      </a:lnTo>
                      <a:lnTo>
                        <a:pt x="367" y="12"/>
                      </a:lnTo>
                      <a:lnTo>
                        <a:pt x="419" y="3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1985" y="735"/>
                  <a:ext cx="210" cy="164"/>
                </a:xfrm>
                <a:custGeom>
                  <a:avLst/>
                  <a:gdLst>
                    <a:gd name="T0" fmla="*/ 474 w 1262"/>
                    <a:gd name="T1" fmla="*/ 0 h 984"/>
                    <a:gd name="T2" fmla="*/ 789 w 1262"/>
                    <a:gd name="T3" fmla="*/ 0 h 984"/>
                    <a:gd name="T4" fmla="*/ 844 w 1262"/>
                    <a:gd name="T5" fmla="*/ 4 h 984"/>
                    <a:gd name="T6" fmla="*/ 896 w 1262"/>
                    <a:gd name="T7" fmla="*/ 13 h 984"/>
                    <a:gd name="T8" fmla="*/ 948 w 1262"/>
                    <a:gd name="T9" fmla="*/ 28 h 984"/>
                    <a:gd name="T10" fmla="*/ 996 w 1262"/>
                    <a:gd name="T11" fmla="*/ 49 h 984"/>
                    <a:gd name="T12" fmla="*/ 1042 w 1262"/>
                    <a:gd name="T13" fmla="*/ 74 h 984"/>
                    <a:gd name="T14" fmla="*/ 1084 w 1262"/>
                    <a:gd name="T15" fmla="*/ 105 h 984"/>
                    <a:gd name="T16" fmla="*/ 1123 w 1262"/>
                    <a:gd name="T17" fmla="*/ 140 h 984"/>
                    <a:gd name="T18" fmla="*/ 1158 w 1262"/>
                    <a:gd name="T19" fmla="*/ 179 h 984"/>
                    <a:gd name="T20" fmla="*/ 1189 w 1262"/>
                    <a:gd name="T21" fmla="*/ 222 h 984"/>
                    <a:gd name="T22" fmla="*/ 1214 w 1262"/>
                    <a:gd name="T23" fmla="*/ 268 h 984"/>
                    <a:gd name="T24" fmla="*/ 1234 w 1262"/>
                    <a:gd name="T25" fmla="*/ 316 h 984"/>
                    <a:gd name="T26" fmla="*/ 1249 w 1262"/>
                    <a:gd name="T27" fmla="*/ 368 h 984"/>
                    <a:gd name="T28" fmla="*/ 1258 w 1262"/>
                    <a:gd name="T29" fmla="*/ 421 h 984"/>
                    <a:gd name="T30" fmla="*/ 1262 w 1262"/>
                    <a:gd name="T31" fmla="*/ 478 h 984"/>
                    <a:gd name="T32" fmla="*/ 1262 w 1262"/>
                    <a:gd name="T33" fmla="*/ 865 h 984"/>
                    <a:gd name="T34" fmla="*/ 1260 w 1262"/>
                    <a:gd name="T35" fmla="*/ 865 h 984"/>
                    <a:gd name="T36" fmla="*/ 1234 w 1262"/>
                    <a:gd name="T37" fmla="*/ 877 h 984"/>
                    <a:gd name="T38" fmla="*/ 1230 w 1262"/>
                    <a:gd name="T39" fmla="*/ 880 h 984"/>
                    <a:gd name="T40" fmla="*/ 1218 w 1262"/>
                    <a:gd name="T41" fmla="*/ 885 h 984"/>
                    <a:gd name="T42" fmla="*/ 1201 w 1262"/>
                    <a:gd name="T43" fmla="*/ 892 h 984"/>
                    <a:gd name="T44" fmla="*/ 1178 w 1262"/>
                    <a:gd name="T45" fmla="*/ 902 h 984"/>
                    <a:gd name="T46" fmla="*/ 1151 w 1262"/>
                    <a:gd name="T47" fmla="*/ 911 h 984"/>
                    <a:gd name="T48" fmla="*/ 1118 w 1262"/>
                    <a:gd name="T49" fmla="*/ 922 h 984"/>
                    <a:gd name="T50" fmla="*/ 1080 w 1262"/>
                    <a:gd name="T51" fmla="*/ 933 h 984"/>
                    <a:gd name="T52" fmla="*/ 1036 w 1262"/>
                    <a:gd name="T53" fmla="*/ 944 h 984"/>
                    <a:gd name="T54" fmla="*/ 987 w 1262"/>
                    <a:gd name="T55" fmla="*/ 955 h 984"/>
                    <a:gd name="T56" fmla="*/ 934 w 1262"/>
                    <a:gd name="T57" fmla="*/ 964 h 984"/>
                    <a:gd name="T58" fmla="*/ 876 w 1262"/>
                    <a:gd name="T59" fmla="*/ 972 h 984"/>
                    <a:gd name="T60" fmla="*/ 813 w 1262"/>
                    <a:gd name="T61" fmla="*/ 978 h 984"/>
                    <a:gd name="T62" fmla="*/ 744 w 1262"/>
                    <a:gd name="T63" fmla="*/ 982 h 984"/>
                    <a:gd name="T64" fmla="*/ 672 w 1262"/>
                    <a:gd name="T65" fmla="*/ 984 h 984"/>
                    <a:gd name="T66" fmla="*/ 603 w 1262"/>
                    <a:gd name="T67" fmla="*/ 982 h 984"/>
                    <a:gd name="T68" fmla="*/ 531 w 1262"/>
                    <a:gd name="T69" fmla="*/ 979 h 984"/>
                    <a:gd name="T70" fmla="*/ 455 w 1262"/>
                    <a:gd name="T71" fmla="*/ 971 h 984"/>
                    <a:gd name="T72" fmla="*/ 376 w 1262"/>
                    <a:gd name="T73" fmla="*/ 960 h 984"/>
                    <a:gd name="T74" fmla="*/ 294 w 1262"/>
                    <a:gd name="T75" fmla="*/ 947 h 984"/>
                    <a:gd name="T76" fmla="*/ 208 w 1262"/>
                    <a:gd name="T77" fmla="*/ 928 h 984"/>
                    <a:gd name="T78" fmla="*/ 120 w 1262"/>
                    <a:gd name="T79" fmla="*/ 906 h 984"/>
                    <a:gd name="T80" fmla="*/ 28 w 1262"/>
                    <a:gd name="T81" fmla="*/ 879 h 984"/>
                    <a:gd name="T82" fmla="*/ 1 w 1262"/>
                    <a:gd name="T83" fmla="*/ 870 h 984"/>
                    <a:gd name="T84" fmla="*/ 0 w 1262"/>
                    <a:gd name="T85" fmla="*/ 865 h 984"/>
                    <a:gd name="T86" fmla="*/ 0 w 1262"/>
                    <a:gd name="T87" fmla="*/ 478 h 984"/>
                    <a:gd name="T88" fmla="*/ 3 w 1262"/>
                    <a:gd name="T89" fmla="*/ 421 h 984"/>
                    <a:gd name="T90" fmla="*/ 12 w 1262"/>
                    <a:gd name="T91" fmla="*/ 368 h 984"/>
                    <a:gd name="T92" fmla="*/ 28 w 1262"/>
                    <a:gd name="T93" fmla="*/ 316 h 984"/>
                    <a:gd name="T94" fmla="*/ 49 w 1262"/>
                    <a:gd name="T95" fmla="*/ 268 h 984"/>
                    <a:gd name="T96" fmla="*/ 74 w 1262"/>
                    <a:gd name="T97" fmla="*/ 222 h 984"/>
                    <a:gd name="T98" fmla="*/ 105 w 1262"/>
                    <a:gd name="T99" fmla="*/ 179 h 984"/>
                    <a:gd name="T100" fmla="*/ 139 w 1262"/>
                    <a:gd name="T101" fmla="*/ 140 h 984"/>
                    <a:gd name="T102" fmla="*/ 178 w 1262"/>
                    <a:gd name="T103" fmla="*/ 105 h 984"/>
                    <a:gd name="T104" fmla="*/ 221 w 1262"/>
                    <a:gd name="T105" fmla="*/ 74 h 984"/>
                    <a:gd name="T106" fmla="*/ 266 w 1262"/>
                    <a:gd name="T107" fmla="*/ 49 h 984"/>
                    <a:gd name="T108" fmla="*/ 315 w 1262"/>
                    <a:gd name="T109" fmla="*/ 28 h 984"/>
                    <a:gd name="T110" fmla="*/ 366 w 1262"/>
                    <a:gd name="T111" fmla="*/ 13 h 984"/>
                    <a:gd name="T112" fmla="*/ 419 w 1262"/>
                    <a:gd name="T113" fmla="*/ 4 h 984"/>
                    <a:gd name="T114" fmla="*/ 474 w 1262"/>
                    <a:gd name="T115" fmla="*/ 0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62" h="984">
                      <a:moveTo>
                        <a:pt x="474" y="0"/>
                      </a:moveTo>
                      <a:lnTo>
                        <a:pt x="789" y="0"/>
                      </a:lnTo>
                      <a:lnTo>
                        <a:pt x="844" y="4"/>
                      </a:lnTo>
                      <a:lnTo>
                        <a:pt x="896" y="13"/>
                      </a:lnTo>
                      <a:lnTo>
                        <a:pt x="948" y="28"/>
                      </a:lnTo>
                      <a:lnTo>
                        <a:pt x="996" y="49"/>
                      </a:lnTo>
                      <a:lnTo>
                        <a:pt x="1042" y="74"/>
                      </a:lnTo>
                      <a:lnTo>
                        <a:pt x="1084" y="105"/>
                      </a:lnTo>
                      <a:lnTo>
                        <a:pt x="1123" y="140"/>
                      </a:lnTo>
                      <a:lnTo>
                        <a:pt x="1158" y="179"/>
                      </a:lnTo>
                      <a:lnTo>
                        <a:pt x="1189" y="222"/>
                      </a:lnTo>
                      <a:lnTo>
                        <a:pt x="1214" y="268"/>
                      </a:lnTo>
                      <a:lnTo>
                        <a:pt x="1234" y="316"/>
                      </a:lnTo>
                      <a:lnTo>
                        <a:pt x="1249" y="368"/>
                      </a:lnTo>
                      <a:lnTo>
                        <a:pt x="1258" y="421"/>
                      </a:lnTo>
                      <a:lnTo>
                        <a:pt x="1262" y="478"/>
                      </a:lnTo>
                      <a:lnTo>
                        <a:pt x="1262" y="865"/>
                      </a:lnTo>
                      <a:lnTo>
                        <a:pt x="1260" y="865"/>
                      </a:lnTo>
                      <a:lnTo>
                        <a:pt x="1234" y="877"/>
                      </a:lnTo>
                      <a:lnTo>
                        <a:pt x="1230" y="880"/>
                      </a:lnTo>
                      <a:lnTo>
                        <a:pt x="1218" y="885"/>
                      </a:lnTo>
                      <a:lnTo>
                        <a:pt x="1201" y="892"/>
                      </a:lnTo>
                      <a:lnTo>
                        <a:pt x="1178" y="902"/>
                      </a:lnTo>
                      <a:lnTo>
                        <a:pt x="1151" y="911"/>
                      </a:lnTo>
                      <a:lnTo>
                        <a:pt x="1118" y="922"/>
                      </a:lnTo>
                      <a:lnTo>
                        <a:pt x="1080" y="933"/>
                      </a:lnTo>
                      <a:lnTo>
                        <a:pt x="1036" y="944"/>
                      </a:lnTo>
                      <a:lnTo>
                        <a:pt x="987" y="955"/>
                      </a:lnTo>
                      <a:lnTo>
                        <a:pt x="934" y="964"/>
                      </a:lnTo>
                      <a:lnTo>
                        <a:pt x="876" y="972"/>
                      </a:lnTo>
                      <a:lnTo>
                        <a:pt x="813" y="978"/>
                      </a:lnTo>
                      <a:lnTo>
                        <a:pt x="744" y="982"/>
                      </a:lnTo>
                      <a:lnTo>
                        <a:pt x="672" y="984"/>
                      </a:lnTo>
                      <a:lnTo>
                        <a:pt x="603" y="982"/>
                      </a:lnTo>
                      <a:lnTo>
                        <a:pt x="531" y="979"/>
                      </a:lnTo>
                      <a:lnTo>
                        <a:pt x="455" y="971"/>
                      </a:lnTo>
                      <a:lnTo>
                        <a:pt x="376" y="960"/>
                      </a:lnTo>
                      <a:lnTo>
                        <a:pt x="294" y="947"/>
                      </a:lnTo>
                      <a:lnTo>
                        <a:pt x="208" y="928"/>
                      </a:lnTo>
                      <a:lnTo>
                        <a:pt x="120" y="906"/>
                      </a:lnTo>
                      <a:lnTo>
                        <a:pt x="28" y="879"/>
                      </a:lnTo>
                      <a:lnTo>
                        <a:pt x="1" y="870"/>
                      </a:lnTo>
                      <a:lnTo>
                        <a:pt x="0" y="865"/>
                      </a:lnTo>
                      <a:lnTo>
                        <a:pt x="0" y="478"/>
                      </a:lnTo>
                      <a:lnTo>
                        <a:pt x="3" y="421"/>
                      </a:lnTo>
                      <a:lnTo>
                        <a:pt x="12" y="368"/>
                      </a:lnTo>
                      <a:lnTo>
                        <a:pt x="28" y="316"/>
                      </a:lnTo>
                      <a:lnTo>
                        <a:pt x="49" y="268"/>
                      </a:lnTo>
                      <a:lnTo>
                        <a:pt x="74" y="222"/>
                      </a:lnTo>
                      <a:lnTo>
                        <a:pt x="105" y="179"/>
                      </a:lnTo>
                      <a:lnTo>
                        <a:pt x="139" y="140"/>
                      </a:lnTo>
                      <a:lnTo>
                        <a:pt x="178" y="105"/>
                      </a:lnTo>
                      <a:lnTo>
                        <a:pt x="221" y="74"/>
                      </a:lnTo>
                      <a:lnTo>
                        <a:pt x="266" y="49"/>
                      </a:lnTo>
                      <a:lnTo>
                        <a:pt x="315" y="28"/>
                      </a:lnTo>
                      <a:lnTo>
                        <a:pt x="366" y="13"/>
                      </a:lnTo>
                      <a:lnTo>
                        <a:pt x="419" y="4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1" name="Freeform 38"/>
                <p:cNvSpPr>
                  <a:spLocks/>
                </p:cNvSpPr>
                <p:nvPr/>
              </p:nvSpPr>
              <p:spPr bwMode="auto">
                <a:xfrm>
                  <a:off x="1818" y="482"/>
                  <a:ext cx="123" cy="124"/>
                </a:xfrm>
                <a:custGeom>
                  <a:avLst/>
                  <a:gdLst>
                    <a:gd name="T0" fmla="*/ 370 w 740"/>
                    <a:gd name="T1" fmla="*/ 0 h 746"/>
                    <a:gd name="T2" fmla="*/ 419 w 740"/>
                    <a:gd name="T3" fmla="*/ 4 h 746"/>
                    <a:gd name="T4" fmla="*/ 468 w 740"/>
                    <a:gd name="T5" fmla="*/ 13 h 746"/>
                    <a:gd name="T6" fmla="*/ 513 w 740"/>
                    <a:gd name="T7" fmla="*/ 29 h 746"/>
                    <a:gd name="T8" fmla="*/ 556 w 740"/>
                    <a:gd name="T9" fmla="*/ 50 h 746"/>
                    <a:gd name="T10" fmla="*/ 595 w 740"/>
                    <a:gd name="T11" fmla="*/ 76 h 746"/>
                    <a:gd name="T12" fmla="*/ 630 w 740"/>
                    <a:gd name="T13" fmla="*/ 108 h 746"/>
                    <a:gd name="T14" fmla="*/ 661 w 740"/>
                    <a:gd name="T15" fmla="*/ 142 h 746"/>
                    <a:gd name="T16" fmla="*/ 687 w 740"/>
                    <a:gd name="T17" fmla="*/ 181 h 746"/>
                    <a:gd name="T18" fmla="*/ 709 w 740"/>
                    <a:gd name="T19" fmla="*/ 224 h 746"/>
                    <a:gd name="T20" fmla="*/ 725 w 740"/>
                    <a:gd name="T21" fmla="*/ 269 h 746"/>
                    <a:gd name="T22" fmla="*/ 736 w 740"/>
                    <a:gd name="T23" fmla="*/ 318 h 746"/>
                    <a:gd name="T24" fmla="*/ 740 w 740"/>
                    <a:gd name="T25" fmla="*/ 367 h 746"/>
                    <a:gd name="T26" fmla="*/ 698 w 740"/>
                    <a:gd name="T27" fmla="*/ 397 h 746"/>
                    <a:gd name="T28" fmla="*/ 660 w 740"/>
                    <a:gd name="T29" fmla="*/ 432 h 746"/>
                    <a:gd name="T30" fmla="*/ 626 w 740"/>
                    <a:gd name="T31" fmla="*/ 470 h 746"/>
                    <a:gd name="T32" fmla="*/ 595 w 740"/>
                    <a:gd name="T33" fmla="*/ 513 h 746"/>
                    <a:gd name="T34" fmla="*/ 569 w 740"/>
                    <a:gd name="T35" fmla="*/ 558 h 746"/>
                    <a:gd name="T36" fmla="*/ 550 w 740"/>
                    <a:gd name="T37" fmla="*/ 606 h 746"/>
                    <a:gd name="T38" fmla="*/ 535 w 740"/>
                    <a:gd name="T39" fmla="*/ 657 h 746"/>
                    <a:gd name="T40" fmla="*/ 526 w 740"/>
                    <a:gd name="T41" fmla="*/ 711 h 746"/>
                    <a:gd name="T42" fmla="*/ 490 w 740"/>
                    <a:gd name="T43" fmla="*/ 726 h 746"/>
                    <a:gd name="T44" fmla="*/ 451 w 740"/>
                    <a:gd name="T45" fmla="*/ 737 h 746"/>
                    <a:gd name="T46" fmla="*/ 411 w 740"/>
                    <a:gd name="T47" fmla="*/ 744 h 746"/>
                    <a:gd name="T48" fmla="*/ 370 w 740"/>
                    <a:gd name="T49" fmla="*/ 746 h 746"/>
                    <a:gd name="T50" fmla="*/ 320 w 740"/>
                    <a:gd name="T51" fmla="*/ 742 h 746"/>
                    <a:gd name="T52" fmla="*/ 272 w 740"/>
                    <a:gd name="T53" fmla="*/ 733 h 746"/>
                    <a:gd name="T54" fmla="*/ 226 w 740"/>
                    <a:gd name="T55" fmla="*/ 717 h 746"/>
                    <a:gd name="T56" fmla="*/ 183 w 740"/>
                    <a:gd name="T57" fmla="*/ 695 h 746"/>
                    <a:gd name="T58" fmla="*/ 143 w 740"/>
                    <a:gd name="T59" fmla="*/ 668 h 746"/>
                    <a:gd name="T60" fmla="*/ 108 w 740"/>
                    <a:gd name="T61" fmla="*/ 637 h 746"/>
                    <a:gd name="T62" fmla="*/ 77 w 740"/>
                    <a:gd name="T63" fmla="*/ 602 h 746"/>
                    <a:gd name="T64" fmla="*/ 51 w 740"/>
                    <a:gd name="T65" fmla="*/ 561 h 746"/>
                    <a:gd name="T66" fmla="*/ 29 w 740"/>
                    <a:gd name="T67" fmla="*/ 518 h 746"/>
                    <a:gd name="T68" fmla="*/ 13 w 740"/>
                    <a:gd name="T69" fmla="*/ 472 h 746"/>
                    <a:gd name="T70" fmla="*/ 4 w 740"/>
                    <a:gd name="T71" fmla="*/ 424 h 746"/>
                    <a:gd name="T72" fmla="*/ 0 w 740"/>
                    <a:gd name="T73" fmla="*/ 373 h 746"/>
                    <a:gd name="T74" fmla="*/ 4 w 740"/>
                    <a:gd name="T75" fmla="*/ 322 h 746"/>
                    <a:gd name="T76" fmla="*/ 13 w 740"/>
                    <a:gd name="T77" fmla="*/ 274 h 746"/>
                    <a:gd name="T78" fmla="*/ 29 w 740"/>
                    <a:gd name="T79" fmla="*/ 228 h 746"/>
                    <a:gd name="T80" fmla="*/ 51 w 740"/>
                    <a:gd name="T81" fmla="*/ 185 h 746"/>
                    <a:gd name="T82" fmla="*/ 77 w 740"/>
                    <a:gd name="T83" fmla="*/ 146 h 746"/>
                    <a:gd name="T84" fmla="*/ 108 w 740"/>
                    <a:gd name="T85" fmla="*/ 110 h 746"/>
                    <a:gd name="T86" fmla="*/ 143 w 740"/>
                    <a:gd name="T87" fmla="*/ 78 h 746"/>
                    <a:gd name="T88" fmla="*/ 183 w 740"/>
                    <a:gd name="T89" fmla="*/ 51 h 746"/>
                    <a:gd name="T90" fmla="*/ 226 w 740"/>
                    <a:gd name="T91" fmla="*/ 29 h 746"/>
                    <a:gd name="T92" fmla="*/ 272 w 740"/>
                    <a:gd name="T93" fmla="*/ 13 h 746"/>
                    <a:gd name="T94" fmla="*/ 320 w 740"/>
                    <a:gd name="T95" fmla="*/ 4 h 746"/>
                    <a:gd name="T96" fmla="*/ 370 w 740"/>
                    <a:gd name="T97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746">
                      <a:moveTo>
                        <a:pt x="370" y="0"/>
                      </a:moveTo>
                      <a:lnTo>
                        <a:pt x="419" y="4"/>
                      </a:lnTo>
                      <a:lnTo>
                        <a:pt x="468" y="13"/>
                      </a:lnTo>
                      <a:lnTo>
                        <a:pt x="513" y="29"/>
                      </a:lnTo>
                      <a:lnTo>
                        <a:pt x="556" y="50"/>
                      </a:lnTo>
                      <a:lnTo>
                        <a:pt x="595" y="76"/>
                      </a:lnTo>
                      <a:lnTo>
                        <a:pt x="630" y="108"/>
                      </a:lnTo>
                      <a:lnTo>
                        <a:pt x="661" y="142"/>
                      </a:lnTo>
                      <a:lnTo>
                        <a:pt x="687" y="181"/>
                      </a:lnTo>
                      <a:lnTo>
                        <a:pt x="709" y="224"/>
                      </a:lnTo>
                      <a:lnTo>
                        <a:pt x="725" y="269"/>
                      </a:lnTo>
                      <a:lnTo>
                        <a:pt x="736" y="318"/>
                      </a:lnTo>
                      <a:lnTo>
                        <a:pt x="740" y="367"/>
                      </a:lnTo>
                      <a:lnTo>
                        <a:pt x="698" y="397"/>
                      </a:lnTo>
                      <a:lnTo>
                        <a:pt x="660" y="432"/>
                      </a:lnTo>
                      <a:lnTo>
                        <a:pt x="626" y="470"/>
                      </a:lnTo>
                      <a:lnTo>
                        <a:pt x="595" y="513"/>
                      </a:lnTo>
                      <a:lnTo>
                        <a:pt x="569" y="558"/>
                      </a:lnTo>
                      <a:lnTo>
                        <a:pt x="550" y="606"/>
                      </a:lnTo>
                      <a:lnTo>
                        <a:pt x="535" y="657"/>
                      </a:lnTo>
                      <a:lnTo>
                        <a:pt x="526" y="711"/>
                      </a:lnTo>
                      <a:lnTo>
                        <a:pt x="490" y="726"/>
                      </a:lnTo>
                      <a:lnTo>
                        <a:pt x="451" y="737"/>
                      </a:lnTo>
                      <a:lnTo>
                        <a:pt x="411" y="744"/>
                      </a:lnTo>
                      <a:lnTo>
                        <a:pt x="370" y="746"/>
                      </a:lnTo>
                      <a:lnTo>
                        <a:pt x="320" y="742"/>
                      </a:lnTo>
                      <a:lnTo>
                        <a:pt x="272" y="733"/>
                      </a:lnTo>
                      <a:lnTo>
                        <a:pt x="226" y="717"/>
                      </a:lnTo>
                      <a:lnTo>
                        <a:pt x="183" y="695"/>
                      </a:lnTo>
                      <a:lnTo>
                        <a:pt x="143" y="668"/>
                      </a:lnTo>
                      <a:lnTo>
                        <a:pt x="108" y="637"/>
                      </a:lnTo>
                      <a:lnTo>
                        <a:pt x="77" y="602"/>
                      </a:lnTo>
                      <a:lnTo>
                        <a:pt x="51" y="561"/>
                      </a:lnTo>
                      <a:lnTo>
                        <a:pt x="29" y="518"/>
                      </a:lnTo>
                      <a:lnTo>
                        <a:pt x="13" y="472"/>
                      </a:lnTo>
                      <a:lnTo>
                        <a:pt x="4" y="424"/>
                      </a:lnTo>
                      <a:lnTo>
                        <a:pt x="0" y="373"/>
                      </a:lnTo>
                      <a:lnTo>
                        <a:pt x="4" y="322"/>
                      </a:lnTo>
                      <a:lnTo>
                        <a:pt x="13" y="274"/>
                      </a:lnTo>
                      <a:lnTo>
                        <a:pt x="29" y="228"/>
                      </a:lnTo>
                      <a:lnTo>
                        <a:pt x="51" y="185"/>
                      </a:lnTo>
                      <a:lnTo>
                        <a:pt x="77" y="146"/>
                      </a:lnTo>
                      <a:lnTo>
                        <a:pt x="108" y="110"/>
                      </a:lnTo>
                      <a:lnTo>
                        <a:pt x="143" y="78"/>
                      </a:lnTo>
                      <a:lnTo>
                        <a:pt x="183" y="51"/>
                      </a:lnTo>
                      <a:lnTo>
                        <a:pt x="226" y="29"/>
                      </a:lnTo>
                      <a:lnTo>
                        <a:pt x="272" y="13"/>
                      </a:lnTo>
                      <a:lnTo>
                        <a:pt x="320" y="4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2" name="Freeform 39"/>
                <p:cNvSpPr>
                  <a:spLocks/>
                </p:cNvSpPr>
                <p:nvPr/>
              </p:nvSpPr>
              <p:spPr bwMode="auto">
                <a:xfrm>
                  <a:off x="1774" y="610"/>
                  <a:ext cx="154" cy="164"/>
                </a:xfrm>
                <a:custGeom>
                  <a:avLst/>
                  <a:gdLst>
                    <a:gd name="T0" fmla="*/ 474 w 927"/>
                    <a:gd name="T1" fmla="*/ 0 h 984"/>
                    <a:gd name="T2" fmla="*/ 786 w 927"/>
                    <a:gd name="T3" fmla="*/ 0 h 984"/>
                    <a:gd name="T4" fmla="*/ 790 w 927"/>
                    <a:gd name="T5" fmla="*/ 53 h 984"/>
                    <a:gd name="T6" fmla="*/ 801 w 927"/>
                    <a:gd name="T7" fmla="*/ 105 h 984"/>
                    <a:gd name="T8" fmla="*/ 816 w 927"/>
                    <a:gd name="T9" fmla="*/ 154 h 984"/>
                    <a:gd name="T10" fmla="*/ 837 w 927"/>
                    <a:gd name="T11" fmla="*/ 200 h 984"/>
                    <a:gd name="T12" fmla="*/ 863 w 927"/>
                    <a:gd name="T13" fmla="*/ 244 h 984"/>
                    <a:gd name="T14" fmla="*/ 892 w 927"/>
                    <a:gd name="T15" fmla="*/ 284 h 984"/>
                    <a:gd name="T16" fmla="*/ 927 w 927"/>
                    <a:gd name="T17" fmla="*/ 321 h 984"/>
                    <a:gd name="T18" fmla="*/ 869 w 927"/>
                    <a:gd name="T19" fmla="*/ 341 h 984"/>
                    <a:gd name="T20" fmla="*/ 816 w 927"/>
                    <a:gd name="T21" fmla="*/ 367 h 984"/>
                    <a:gd name="T22" fmla="*/ 765 w 927"/>
                    <a:gd name="T23" fmla="*/ 398 h 984"/>
                    <a:gd name="T24" fmla="*/ 719 w 927"/>
                    <a:gd name="T25" fmla="*/ 435 h 984"/>
                    <a:gd name="T26" fmla="*/ 676 w 927"/>
                    <a:gd name="T27" fmla="*/ 477 h 984"/>
                    <a:gd name="T28" fmla="*/ 638 w 927"/>
                    <a:gd name="T29" fmla="*/ 522 h 984"/>
                    <a:gd name="T30" fmla="*/ 605 w 927"/>
                    <a:gd name="T31" fmla="*/ 571 h 984"/>
                    <a:gd name="T32" fmla="*/ 577 w 927"/>
                    <a:gd name="T33" fmla="*/ 625 h 984"/>
                    <a:gd name="T34" fmla="*/ 554 w 927"/>
                    <a:gd name="T35" fmla="*/ 681 h 984"/>
                    <a:gd name="T36" fmla="*/ 538 w 927"/>
                    <a:gd name="T37" fmla="*/ 740 h 984"/>
                    <a:gd name="T38" fmla="*/ 528 w 927"/>
                    <a:gd name="T39" fmla="*/ 801 h 984"/>
                    <a:gd name="T40" fmla="*/ 525 w 927"/>
                    <a:gd name="T41" fmla="*/ 863 h 984"/>
                    <a:gd name="T42" fmla="*/ 525 w 927"/>
                    <a:gd name="T43" fmla="*/ 984 h 984"/>
                    <a:gd name="T44" fmla="*/ 456 w 927"/>
                    <a:gd name="T45" fmla="*/ 979 h 984"/>
                    <a:gd name="T46" fmla="*/ 392 w 927"/>
                    <a:gd name="T47" fmla="*/ 973 h 984"/>
                    <a:gd name="T48" fmla="*/ 332 w 927"/>
                    <a:gd name="T49" fmla="*/ 965 h 984"/>
                    <a:gd name="T50" fmla="*/ 278 w 927"/>
                    <a:gd name="T51" fmla="*/ 956 h 984"/>
                    <a:gd name="T52" fmla="*/ 229 w 927"/>
                    <a:gd name="T53" fmla="*/ 945 h 984"/>
                    <a:gd name="T54" fmla="*/ 184 w 927"/>
                    <a:gd name="T55" fmla="*/ 934 h 984"/>
                    <a:gd name="T56" fmla="*/ 145 w 927"/>
                    <a:gd name="T57" fmla="*/ 922 h 984"/>
                    <a:gd name="T58" fmla="*/ 112 w 927"/>
                    <a:gd name="T59" fmla="*/ 912 h 984"/>
                    <a:gd name="T60" fmla="*/ 84 w 927"/>
                    <a:gd name="T61" fmla="*/ 902 h 984"/>
                    <a:gd name="T62" fmla="*/ 62 w 927"/>
                    <a:gd name="T63" fmla="*/ 893 h 984"/>
                    <a:gd name="T64" fmla="*/ 45 w 927"/>
                    <a:gd name="T65" fmla="*/ 885 h 984"/>
                    <a:gd name="T66" fmla="*/ 33 w 927"/>
                    <a:gd name="T67" fmla="*/ 881 h 984"/>
                    <a:gd name="T68" fmla="*/ 27 w 927"/>
                    <a:gd name="T69" fmla="*/ 877 h 984"/>
                    <a:gd name="T70" fmla="*/ 2 w 927"/>
                    <a:gd name="T71" fmla="*/ 865 h 984"/>
                    <a:gd name="T72" fmla="*/ 0 w 927"/>
                    <a:gd name="T73" fmla="*/ 865 h 984"/>
                    <a:gd name="T74" fmla="*/ 0 w 927"/>
                    <a:gd name="T75" fmla="*/ 478 h 984"/>
                    <a:gd name="T76" fmla="*/ 3 w 927"/>
                    <a:gd name="T77" fmla="*/ 423 h 984"/>
                    <a:gd name="T78" fmla="*/ 13 w 927"/>
                    <a:gd name="T79" fmla="*/ 368 h 984"/>
                    <a:gd name="T80" fmla="*/ 27 w 927"/>
                    <a:gd name="T81" fmla="*/ 318 h 984"/>
                    <a:gd name="T82" fmla="*/ 48 w 927"/>
                    <a:gd name="T83" fmla="*/ 268 h 984"/>
                    <a:gd name="T84" fmla="*/ 73 w 927"/>
                    <a:gd name="T85" fmla="*/ 222 h 984"/>
                    <a:gd name="T86" fmla="*/ 104 w 927"/>
                    <a:gd name="T87" fmla="*/ 179 h 984"/>
                    <a:gd name="T88" fmla="*/ 139 w 927"/>
                    <a:gd name="T89" fmla="*/ 141 h 984"/>
                    <a:gd name="T90" fmla="*/ 178 w 927"/>
                    <a:gd name="T91" fmla="*/ 105 h 984"/>
                    <a:gd name="T92" fmla="*/ 220 w 927"/>
                    <a:gd name="T93" fmla="*/ 75 h 984"/>
                    <a:gd name="T94" fmla="*/ 266 w 927"/>
                    <a:gd name="T95" fmla="*/ 49 h 984"/>
                    <a:gd name="T96" fmla="*/ 314 w 927"/>
                    <a:gd name="T97" fmla="*/ 28 h 984"/>
                    <a:gd name="T98" fmla="*/ 365 w 927"/>
                    <a:gd name="T99" fmla="*/ 13 h 984"/>
                    <a:gd name="T100" fmla="*/ 419 w 927"/>
                    <a:gd name="T101" fmla="*/ 4 h 984"/>
                    <a:gd name="T102" fmla="*/ 474 w 927"/>
                    <a:gd name="T103" fmla="*/ 0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27" h="984">
                      <a:moveTo>
                        <a:pt x="474" y="0"/>
                      </a:moveTo>
                      <a:lnTo>
                        <a:pt x="786" y="0"/>
                      </a:lnTo>
                      <a:lnTo>
                        <a:pt x="790" y="53"/>
                      </a:lnTo>
                      <a:lnTo>
                        <a:pt x="801" y="105"/>
                      </a:lnTo>
                      <a:lnTo>
                        <a:pt x="816" y="154"/>
                      </a:lnTo>
                      <a:lnTo>
                        <a:pt x="837" y="200"/>
                      </a:lnTo>
                      <a:lnTo>
                        <a:pt x="863" y="244"/>
                      </a:lnTo>
                      <a:lnTo>
                        <a:pt x="892" y="284"/>
                      </a:lnTo>
                      <a:lnTo>
                        <a:pt x="927" y="321"/>
                      </a:lnTo>
                      <a:lnTo>
                        <a:pt x="869" y="341"/>
                      </a:lnTo>
                      <a:lnTo>
                        <a:pt x="816" y="367"/>
                      </a:lnTo>
                      <a:lnTo>
                        <a:pt x="765" y="398"/>
                      </a:lnTo>
                      <a:lnTo>
                        <a:pt x="719" y="435"/>
                      </a:lnTo>
                      <a:lnTo>
                        <a:pt x="676" y="477"/>
                      </a:lnTo>
                      <a:lnTo>
                        <a:pt x="638" y="522"/>
                      </a:lnTo>
                      <a:lnTo>
                        <a:pt x="605" y="571"/>
                      </a:lnTo>
                      <a:lnTo>
                        <a:pt x="577" y="625"/>
                      </a:lnTo>
                      <a:lnTo>
                        <a:pt x="554" y="681"/>
                      </a:lnTo>
                      <a:lnTo>
                        <a:pt x="538" y="740"/>
                      </a:lnTo>
                      <a:lnTo>
                        <a:pt x="528" y="801"/>
                      </a:lnTo>
                      <a:lnTo>
                        <a:pt x="525" y="863"/>
                      </a:lnTo>
                      <a:lnTo>
                        <a:pt x="525" y="984"/>
                      </a:lnTo>
                      <a:lnTo>
                        <a:pt x="456" y="979"/>
                      </a:lnTo>
                      <a:lnTo>
                        <a:pt x="392" y="973"/>
                      </a:lnTo>
                      <a:lnTo>
                        <a:pt x="332" y="965"/>
                      </a:lnTo>
                      <a:lnTo>
                        <a:pt x="278" y="956"/>
                      </a:lnTo>
                      <a:lnTo>
                        <a:pt x="229" y="945"/>
                      </a:lnTo>
                      <a:lnTo>
                        <a:pt x="184" y="934"/>
                      </a:lnTo>
                      <a:lnTo>
                        <a:pt x="145" y="922"/>
                      </a:lnTo>
                      <a:lnTo>
                        <a:pt x="112" y="912"/>
                      </a:lnTo>
                      <a:lnTo>
                        <a:pt x="84" y="902"/>
                      </a:lnTo>
                      <a:lnTo>
                        <a:pt x="62" y="893"/>
                      </a:lnTo>
                      <a:lnTo>
                        <a:pt x="45" y="885"/>
                      </a:lnTo>
                      <a:lnTo>
                        <a:pt x="33" y="881"/>
                      </a:lnTo>
                      <a:lnTo>
                        <a:pt x="27" y="877"/>
                      </a:lnTo>
                      <a:lnTo>
                        <a:pt x="2" y="865"/>
                      </a:lnTo>
                      <a:lnTo>
                        <a:pt x="0" y="865"/>
                      </a:lnTo>
                      <a:lnTo>
                        <a:pt x="0" y="478"/>
                      </a:lnTo>
                      <a:lnTo>
                        <a:pt x="3" y="423"/>
                      </a:lnTo>
                      <a:lnTo>
                        <a:pt x="13" y="368"/>
                      </a:lnTo>
                      <a:lnTo>
                        <a:pt x="27" y="318"/>
                      </a:lnTo>
                      <a:lnTo>
                        <a:pt x="48" y="268"/>
                      </a:lnTo>
                      <a:lnTo>
                        <a:pt x="73" y="222"/>
                      </a:lnTo>
                      <a:lnTo>
                        <a:pt x="104" y="179"/>
                      </a:lnTo>
                      <a:lnTo>
                        <a:pt x="139" y="141"/>
                      </a:lnTo>
                      <a:lnTo>
                        <a:pt x="178" y="105"/>
                      </a:lnTo>
                      <a:lnTo>
                        <a:pt x="220" y="75"/>
                      </a:lnTo>
                      <a:lnTo>
                        <a:pt x="266" y="49"/>
                      </a:lnTo>
                      <a:lnTo>
                        <a:pt x="314" y="28"/>
                      </a:lnTo>
                      <a:lnTo>
                        <a:pt x="365" y="13"/>
                      </a:lnTo>
                      <a:lnTo>
                        <a:pt x="419" y="4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3" name="Freeform 40"/>
                <p:cNvSpPr>
                  <a:spLocks/>
                </p:cNvSpPr>
                <p:nvPr/>
              </p:nvSpPr>
              <p:spPr bwMode="auto">
                <a:xfrm>
                  <a:off x="1915" y="433"/>
                  <a:ext cx="108" cy="106"/>
                </a:xfrm>
                <a:custGeom>
                  <a:avLst/>
                  <a:gdLst>
                    <a:gd name="T0" fmla="*/ 354 w 651"/>
                    <a:gd name="T1" fmla="*/ 0 h 632"/>
                    <a:gd name="T2" fmla="*/ 400 w 651"/>
                    <a:gd name="T3" fmla="*/ 2 h 632"/>
                    <a:gd name="T4" fmla="*/ 444 w 651"/>
                    <a:gd name="T5" fmla="*/ 10 h 632"/>
                    <a:gd name="T6" fmla="*/ 486 w 651"/>
                    <a:gd name="T7" fmla="*/ 24 h 632"/>
                    <a:gd name="T8" fmla="*/ 526 w 651"/>
                    <a:gd name="T9" fmla="*/ 42 h 632"/>
                    <a:gd name="T10" fmla="*/ 564 w 651"/>
                    <a:gd name="T11" fmla="*/ 65 h 632"/>
                    <a:gd name="T12" fmla="*/ 599 w 651"/>
                    <a:gd name="T13" fmla="*/ 94 h 632"/>
                    <a:gd name="T14" fmla="*/ 580 w 651"/>
                    <a:gd name="T15" fmla="*/ 143 h 632"/>
                    <a:gd name="T16" fmla="*/ 566 w 651"/>
                    <a:gd name="T17" fmla="*/ 193 h 632"/>
                    <a:gd name="T18" fmla="*/ 557 w 651"/>
                    <a:gd name="T19" fmla="*/ 244 h 632"/>
                    <a:gd name="T20" fmla="*/ 555 w 651"/>
                    <a:gd name="T21" fmla="*/ 297 h 632"/>
                    <a:gd name="T22" fmla="*/ 557 w 651"/>
                    <a:gd name="T23" fmla="*/ 349 h 632"/>
                    <a:gd name="T24" fmla="*/ 565 w 651"/>
                    <a:gd name="T25" fmla="*/ 400 h 632"/>
                    <a:gd name="T26" fmla="*/ 579 w 651"/>
                    <a:gd name="T27" fmla="*/ 449 h 632"/>
                    <a:gd name="T28" fmla="*/ 598 w 651"/>
                    <a:gd name="T29" fmla="*/ 497 h 632"/>
                    <a:gd name="T30" fmla="*/ 622 w 651"/>
                    <a:gd name="T31" fmla="*/ 542 h 632"/>
                    <a:gd name="T32" fmla="*/ 651 w 651"/>
                    <a:gd name="T33" fmla="*/ 585 h 632"/>
                    <a:gd name="T34" fmla="*/ 631 w 651"/>
                    <a:gd name="T35" fmla="*/ 609 h 632"/>
                    <a:gd name="T36" fmla="*/ 611 w 651"/>
                    <a:gd name="T37" fmla="*/ 632 h 632"/>
                    <a:gd name="T38" fmla="*/ 570 w 651"/>
                    <a:gd name="T39" fmla="*/ 612 h 632"/>
                    <a:gd name="T40" fmla="*/ 528 w 651"/>
                    <a:gd name="T41" fmla="*/ 596 h 632"/>
                    <a:gd name="T42" fmla="*/ 485 w 651"/>
                    <a:gd name="T43" fmla="*/ 585 h 632"/>
                    <a:gd name="T44" fmla="*/ 441 w 651"/>
                    <a:gd name="T45" fmla="*/ 578 h 632"/>
                    <a:gd name="T46" fmla="*/ 396 w 651"/>
                    <a:gd name="T47" fmla="*/ 575 h 632"/>
                    <a:gd name="T48" fmla="*/ 357 w 651"/>
                    <a:gd name="T49" fmla="*/ 578 h 632"/>
                    <a:gd name="T50" fmla="*/ 319 w 651"/>
                    <a:gd name="T51" fmla="*/ 585 h 632"/>
                    <a:gd name="T52" fmla="*/ 282 w 651"/>
                    <a:gd name="T53" fmla="*/ 594 h 632"/>
                    <a:gd name="T54" fmla="*/ 248 w 651"/>
                    <a:gd name="T55" fmla="*/ 604 h 632"/>
                    <a:gd name="T56" fmla="*/ 219 w 651"/>
                    <a:gd name="T57" fmla="*/ 616 h 632"/>
                    <a:gd name="T58" fmla="*/ 211 w 651"/>
                    <a:gd name="T59" fmla="*/ 563 h 632"/>
                    <a:gd name="T60" fmla="*/ 197 w 651"/>
                    <a:gd name="T61" fmla="*/ 512 h 632"/>
                    <a:gd name="T62" fmla="*/ 177 w 651"/>
                    <a:gd name="T63" fmla="*/ 464 h 632"/>
                    <a:gd name="T64" fmla="*/ 152 w 651"/>
                    <a:gd name="T65" fmla="*/ 417 h 632"/>
                    <a:gd name="T66" fmla="*/ 121 w 651"/>
                    <a:gd name="T67" fmla="*/ 376 h 632"/>
                    <a:gd name="T68" fmla="*/ 85 w 651"/>
                    <a:gd name="T69" fmla="*/ 337 h 632"/>
                    <a:gd name="T70" fmla="*/ 45 w 651"/>
                    <a:gd name="T71" fmla="*/ 302 h 632"/>
                    <a:gd name="T72" fmla="*/ 0 w 651"/>
                    <a:gd name="T73" fmla="*/ 272 h 632"/>
                    <a:gd name="T74" fmla="*/ 16 w 651"/>
                    <a:gd name="T75" fmla="*/ 226 h 632"/>
                    <a:gd name="T76" fmla="*/ 38 w 651"/>
                    <a:gd name="T77" fmla="*/ 183 h 632"/>
                    <a:gd name="T78" fmla="*/ 64 w 651"/>
                    <a:gd name="T79" fmla="*/ 143 h 632"/>
                    <a:gd name="T80" fmla="*/ 95 w 651"/>
                    <a:gd name="T81" fmla="*/ 107 h 632"/>
                    <a:gd name="T82" fmla="*/ 131 w 651"/>
                    <a:gd name="T83" fmla="*/ 76 h 632"/>
                    <a:gd name="T84" fmla="*/ 170 w 651"/>
                    <a:gd name="T85" fmla="*/ 49 h 632"/>
                    <a:gd name="T86" fmla="*/ 212 w 651"/>
                    <a:gd name="T87" fmla="*/ 28 h 632"/>
                    <a:gd name="T88" fmla="*/ 258 w 651"/>
                    <a:gd name="T89" fmla="*/ 12 h 632"/>
                    <a:gd name="T90" fmla="*/ 305 w 651"/>
                    <a:gd name="T91" fmla="*/ 3 h 632"/>
                    <a:gd name="T92" fmla="*/ 354 w 651"/>
                    <a:gd name="T93" fmla="*/ 0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51" h="632">
                      <a:moveTo>
                        <a:pt x="354" y="0"/>
                      </a:moveTo>
                      <a:lnTo>
                        <a:pt x="400" y="2"/>
                      </a:lnTo>
                      <a:lnTo>
                        <a:pt x="444" y="10"/>
                      </a:lnTo>
                      <a:lnTo>
                        <a:pt x="486" y="24"/>
                      </a:lnTo>
                      <a:lnTo>
                        <a:pt x="526" y="42"/>
                      </a:lnTo>
                      <a:lnTo>
                        <a:pt x="564" y="65"/>
                      </a:lnTo>
                      <a:lnTo>
                        <a:pt x="599" y="94"/>
                      </a:lnTo>
                      <a:lnTo>
                        <a:pt x="580" y="143"/>
                      </a:lnTo>
                      <a:lnTo>
                        <a:pt x="566" y="193"/>
                      </a:lnTo>
                      <a:lnTo>
                        <a:pt x="557" y="244"/>
                      </a:lnTo>
                      <a:lnTo>
                        <a:pt x="555" y="297"/>
                      </a:lnTo>
                      <a:lnTo>
                        <a:pt x="557" y="349"/>
                      </a:lnTo>
                      <a:lnTo>
                        <a:pt x="565" y="400"/>
                      </a:lnTo>
                      <a:lnTo>
                        <a:pt x="579" y="449"/>
                      </a:lnTo>
                      <a:lnTo>
                        <a:pt x="598" y="497"/>
                      </a:lnTo>
                      <a:lnTo>
                        <a:pt x="622" y="542"/>
                      </a:lnTo>
                      <a:lnTo>
                        <a:pt x="651" y="585"/>
                      </a:lnTo>
                      <a:lnTo>
                        <a:pt x="631" y="609"/>
                      </a:lnTo>
                      <a:lnTo>
                        <a:pt x="611" y="632"/>
                      </a:lnTo>
                      <a:lnTo>
                        <a:pt x="570" y="612"/>
                      </a:lnTo>
                      <a:lnTo>
                        <a:pt x="528" y="596"/>
                      </a:lnTo>
                      <a:lnTo>
                        <a:pt x="485" y="585"/>
                      </a:lnTo>
                      <a:lnTo>
                        <a:pt x="441" y="578"/>
                      </a:lnTo>
                      <a:lnTo>
                        <a:pt x="396" y="575"/>
                      </a:lnTo>
                      <a:lnTo>
                        <a:pt x="357" y="578"/>
                      </a:lnTo>
                      <a:lnTo>
                        <a:pt x="319" y="585"/>
                      </a:lnTo>
                      <a:lnTo>
                        <a:pt x="282" y="594"/>
                      </a:lnTo>
                      <a:lnTo>
                        <a:pt x="248" y="604"/>
                      </a:lnTo>
                      <a:lnTo>
                        <a:pt x="219" y="616"/>
                      </a:lnTo>
                      <a:lnTo>
                        <a:pt x="211" y="563"/>
                      </a:lnTo>
                      <a:lnTo>
                        <a:pt x="197" y="512"/>
                      </a:lnTo>
                      <a:lnTo>
                        <a:pt x="177" y="464"/>
                      </a:lnTo>
                      <a:lnTo>
                        <a:pt x="152" y="417"/>
                      </a:lnTo>
                      <a:lnTo>
                        <a:pt x="121" y="376"/>
                      </a:lnTo>
                      <a:lnTo>
                        <a:pt x="85" y="337"/>
                      </a:lnTo>
                      <a:lnTo>
                        <a:pt x="45" y="302"/>
                      </a:lnTo>
                      <a:lnTo>
                        <a:pt x="0" y="272"/>
                      </a:lnTo>
                      <a:lnTo>
                        <a:pt x="16" y="226"/>
                      </a:lnTo>
                      <a:lnTo>
                        <a:pt x="38" y="183"/>
                      </a:lnTo>
                      <a:lnTo>
                        <a:pt x="64" y="143"/>
                      </a:lnTo>
                      <a:lnTo>
                        <a:pt x="95" y="107"/>
                      </a:lnTo>
                      <a:lnTo>
                        <a:pt x="131" y="76"/>
                      </a:lnTo>
                      <a:lnTo>
                        <a:pt x="170" y="49"/>
                      </a:lnTo>
                      <a:lnTo>
                        <a:pt x="212" y="28"/>
                      </a:lnTo>
                      <a:lnTo>
                        <a:pt x="258" y="12"/>
                      </a:lnTo>
                      <a:lnTo>
                        <a:pt x="305" y="3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4" name="Freeform 41"/>
                <p:cNvSpPr>
                  <a:spLocks/>
                </p:cNvSpPr>
                <p:nvPr/>
              </p:nvSpPr>
              <p:spPr bwMode="auto">
                <a:xfrm>
                  <a:off x="2151" y="433"/>
                  <a:ext cx="109" cy="104"/>
                </a:xfrm>
                <a:custGeom>
                  <a:avLst/>
                  <a:gdLst>
                    <a:gd name="T0" fmla="*/ 311 w 656"/>
                    <a:gd name="T1" fmla="*/ 0 h 622"/>
                    <a:gd name="T2" fmla="*/ 357 w 656"/>
                    <a:gd name="T3" fmla="*/ 2 h 622"/>
                    <a:gd name="T4" fmla="*/ 401 w 656"/>
                    <a:gd name="T5" fmla="*/ 11 h 622"/>
                    <a:gd name="T6" fmla="*/ 445 w 656"/>
                    <a:gd name="T7" fmla="*/ 25 h 622"/>
                    <a:gd name="T8" fmla="*/ 485 w 656"/>
                    <a:gd name="T9" fmla="*/ 43 h 622"/>
                    <a:gd name="T10" fmla="*/ 523 w 656"/>
                    <a:gd name="T11" fmla="*/ 68 h 622"/>
                    <a:gd name="T12" fmla="*/ 557 w 656"/>
                    <a:gd name="T13" fmla="*/ 95 h 622"/>
                    <a:gd name="T14" fmla="*/ 588 w 656"/>
                    <a:gd name="T15" fmla="*/ 128 h 622"/>
                    <a:gd name="T16" fmla="*/ 616 w 656"/>
                    <a:gd name="T17" fmla="*/ 163 h 622"/>
                    <a:gd name="T18" fmla="*/ 638 w 656"/>
                    <a:gd name="T19" fmla="*/ 204 h 622"/>
                    <a:gd name="T20" fmla="*/ 656 w 656"/>
                    <a:gd name="T21" fmla="*/ 245 h 622"/>
                    <a:gd name="T22" fmla="*/ 611 w 656"/>
                    <a:gd name="T23" fmla="*/ 272 h 622"/>
                    <a:gd name="T24" fmla="*/ 571 w 656"/>
                    <a:gd name="T25" fmla="*/ 302 h 622"/>
                    <a:gd name="T26" fmla="*/ 533 w 656"/>
                    <a:gd name="T27" fmla="*/ 335 h 622"/>
                    <a:gd name="T28" fmla="*/ 501 w 656"/>
                    <a:gd name="T29" fmla="*/ 374 h 622"/>
                    <a:gd name="T30" fmla="*/ 472 w 656"/>
                    <a:gd name="T31" fmla="*/ 415 h 622"/>
                    <a:gd name="T32" fmla="*/ 449 w 656"/>
                    <a:gd name="T33" fmla="*/ 460 h 622"/>
                    <a:gd name="T34" fmla="*/ 431 w 656"/>
                    <a:gd name="T35" fmla="*/ 506 h 622"/>
                    <a:gd name="T36" fmla="*/ 419 w 656"/>
                    <a:gd name="T37" fmla="*/ 556 h 622"/>
                    <a:gd name="T38" fmla="*/ 412 w 656"/>
                    <a:gd name="T39" fmla="*/ 607 h 622"/>
                    <a:gd name="T40" fmla="*/ 376 w 656"/>
                    <a:gd name="T41" fmla="*/ 595 h 622"/>
                    <a:gd name="T42" fmla="*/ 335 w 656"/>
                    <a:gd name="T43" fmla="*/ 586 h 622"/>
                    <a:gd name="T44" fmla="*/ 289 w 656"/>
                    <a:gd name="T45" fmla="*/ 578 h 622"/>
                    <a:gd name="T46" fmla="*/ 240 w 656"/>
                    <a:gd name="T47" fmla="*/ 575 h 622"/>
                    <a:gd name="T48" fmla="*/ 189 w 656"/>
                    <a:gd name="T49" fmla="*/ 578 h 622"/>
                    <a:gd name="T50" fmla="*/ 140 w 656"/>
                    <a:gd name="T51" fmla="*/ 587 h 622"/>
                    <a:gd name="T52" fmla="*/ 92 w 656"/>
                    <a:gd name="T53" fmla="*/ 602 h 622"/>
                    <a:gd name="T54" fmla="*/ 45 w 656"/>
                    <a:gd name="T55" fmla="*/ 622 h 622"/>
                    <a:gd name="T56" fmla="*/ 21 w 656"/>
                    <a:gd name="T57" fmla="*/ 594 h 622"/>
                    <a:gd name="T58" fmla="*/ 0 w 656"/>
                    <a:gd name="T59" fmla="*/ 564 h 622"/>
                    <a:gd name="T60" fmla="*/ 29 w 656"/>
                    <a:gd name="T61" fmla="*/ 515 h 622"/>
                    <a:gd name="T62" fmla="*/ 52 w 656"/>
                    <a:gd name="T63" fmla="*/ 464 h 622"/>
                    <a:gd name="T64" fmla="*/ 68 w 656"/>
                    <a:gd name="T65" fmla="*/ 409 h 622"/>
                    <a:gd name="T66" fmla="*/ 78 w 656"/>
                    <a:gd name="T67" fmla="*/ 354 h 622"/>
                    <a:gd name="T68" fmla="*/ 82 w 656"/>
                    <a:gd name="T69" fmla="*/ 297 h 622"/>
                    <a:gd name="T70" fmla="*/ 79 w 656"/>
                    <a:gd name="T71" fmla="*/ 250 h 622"/>
                    <a:gd name="T72" fmla="*/ 73 w 656"/>
                    <a:gd name="T73" fmla="*/ 204 h 622"/>
                    <a:gd name="T74" fmla="*/ 61 w 656"/>
                    <a:gd name="T75" fmla="*/ 159 h 622"/>
                    <a:gd name="T76" fmla="*/ 45 w 656"/>
                    <a:gd name="T77" fmla="*/ 115 h 622"/>
                    <a:gd name="T78" fmla="*/ 76 w 656"/>
                    <a:gd name="T79" fmla="*/ 85 h 622"/>
                    <a:gd name="T80" fmla="*/ 110 w 656"/>
                    <a:gd name="T81" fmla="*/ 60 h 622"/>
                    <a:gd name="T82" fmla="*/ 147 w 656"/>
                    <a:gd name="T83" fmla="*/ 38 h 622"/>
                    <a:gd name="T84" fmla="*/ 185 w 656"/>
                    <a:gd name="T85" fmla="*/ 22 h 622"/>
                    <a:gd name="T86" fmla="*/ 226 w 656"/>
                    <a:gd name="T87" fmla="*/ 9 h 622"/>
                    <a:gd name="T88" fmla="*/ 267 w 656"/>
                    <a:gd name="T89" fmla="*/ 2 h 622"/>
                    <a:gd name="T90" fmla="*/ 311 w 656"/>
                    <a:gd name="T91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56" h="622">
                      <a:moveTo>
                        <a:pt x="311" y="0"/>
                      </a:moveTo>
                      <a:lnTo>
                        <a:pt x="357" y="2"/>
                      </a:lnTo>
                      <a:lnTo>
                        <a:pt x="401" y="11"/>
                      </a:lnTo>
                      <a:lnTo>
                        <a:pt x="445" y="25"/>
                      </a:lnTo>
                      <a:lnTo>
                        <a:pt x="485" y="43"/>
                      </a:lnTo>
                      <a:lnTo>
                        <a:pt x="523" y="68"/>
                      </a:lnTo>
                      <a:lnTo>
                        <a:pt x="557" y="95"/>
                      </a:lnTo>
                      <a:lnTo>
                        <a:pt x="588" y="128"/>
                      </a:lnTo>
                      <a:lnTo>
                        <a:pt x="616" y="163"/>
                      </a:lnTo>
                      <a:lnTo>
                        <a:pt x="638" y="204"/>
                      </a:lnTo>
                      <a:lnTo>
                        <a:pt x="656" y="245"/>
                      </a:lnTo>
                      <a:lnTo>
                        <a:pt x="611" y="272"/>
                      </a:lnTo>
                      <a:lnTo>
                        <a:pt x="571" y="302"/>
                      </a:lnTo>
                      <a:lnTo>
                        <a:pt x="533" y="335"/>
                      </a:lnTo>
                      <a:lnTo>
                        <a:pt x="501" y="374"/>
                      </a:lnTo>
                      <a:lnTo>
                        <a:pt x="472" y="415"/>
                      </a:lnTo>
                      <a:lnTo>
                        <a:pt x="449" y="460"/>
                      </a:lnTo>
                      <a:lnTo>
                        <a:pt x="431" y="506"/>
                      </a:lnTo>
                      <a:lnTo>
                        <a:pt x="419" y="556"/>
                      </a:lnTo>
                      <a:lnTo>
                        <a:pt x="412" y="607"/>
                      </a:lnTo>
                      <a:lnTo>
                        <a:pt x="376" y="595"/>
                      </a:lnTo>
                      <a:lnTo>
                        <a:pt x="335" y="586"/>
                      </a:lnTo>
                      <a:lnTo>
                        <a:pt x="289" y="578"/>
                      </a:lnTo>
                      <a:lnTo>
                        <a:pt x="240" y="575"/>
                      </a:lnTo>
                      <a:lnTo>
                        <a:pt x="189" y="578"/>
                      </a:lnTo>
                      <a:lnTo>
                        <a:pt x="140" y="587"/>
                      </a:lnTo>
                      <a:lnTo>
                        <a:pt x="92" y="602"/>
                      </a:lnTo>
                      <a:lnTo>
                        <a:pt x="45" y="622"/>
                      </a:lnTo>
                      <a:lnTo>
                        <a:pt x="21" y="594"/>
                      </a:lnTo>
                      <a:lnTo>
                        <a:pt x="0" y="564"/>
                      </a:lnTo>
                      <a:lnTo>
                        <a:pt x="29" y="515"/>
                      </a:lnTo>
                      <a:lnTo>
                        <a:pt x="52" y="464"/>
                      </a:lnTo>
                      <a:lnTo>
                        <a:pt x="68" y="409"/>
                      </a:lnTo>
                      <a:lnTo>
                        <a:pt x="78" y="354"/>
                      </a:lnTo>
                      <a:lnTo>
                        <a:pt x="82" y="297"/>
                      </a:lnTo>
                      <a:lnTo>
                        <a:pt x="79" y="250"/>
                      </a:lnTo>
                      <a:lnTo>
                        <a:pt x="73" y="204"/>
                      </a:lnTo>
                      <a:lnTo>
                        <a:pt x="61" y="159"/>
                      </a:lnTo>
                      <a:lnTo>
                        <a:pt x="45" y="115"/>
                      </a:lnTo>
                      <a:lnTo>
                        <a:pt x="76" y="85"/>
                      </a:lnTo>
                      <a:lnTo>
                        <a:pt x="110" y="60"/>
                      </a:lnTo>
                      <a:lnTo>
                        <a:pt x="147" y="38"/>
                      </a:lnTo>
                      <a:lnTo>
                        <a:pt x="185" y="22"/>
                      </a:lnTo>
                      <a:lnTo>
                        <a:pt x="226" y="9"/>
                      </a:lnTo>
                      <a:lnTo>
                        <a:pt x="267" y="2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cxnSp>
          <p:nvCxnSpPr>
            <p:cNvPr id="59" name="Straight Arrow Connector 205"/>
            <p:cNvCxnSpPr>
              <a:endCxn id="5" idx="0"/>
            </p:cNvCxnSpPr>
            <p:nvPr/>
          </p:nvCxnSpPr>
          <p:spPr>
            <a:xfrm rot="5400000">
              <a:off x="4778194" y="2701427"/>
              <a:ext cx="326853" cy="794"/>
            </a:xfrm>
            <a:prstGeom prst="straightConnector1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12"/>
            <p:cNvCxnSpPr/>
            <p:nvPr/>
          </p:nvCxnSpPr>
          <p:spPr>
            <a:xfrm flipH="1">
              <a:off x="2804157" y="2527128"/>
              <a:ext cx="2109788" cy="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15"/>
            <p:cNvCxnSpPr/>
            <p:nvPr/>
          </p:nvCxnSpPr>
          <p:spPr>
            <a:xfrm rot="5400000" flipH="1" flipV="1">
              <a:off x="2616591" y="2328941"/>
              <a:ext cx="375109" cy="1588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23"/>
            <p:cNvCxnSpPr/>
            <p:nvPr/>
          </p:nvCxnSpPr>
          <p:spPr>
            <a:xfrm flipH="1">
              <a:off x="4913932" y="2527128"/>
              <a:ext cx="2181516" cy="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24"/>
            <p:cNvCxnSpPr/>
            <p:nvPr/>
          </p:nvCxnSpPr>
          <p:spPr>
            <a:xfrm rot="16200000" flipV="1">
              <a:off x="4017634" y="2320535"/>
              <a:ext cx="387055" cy="4866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25"/>
            <p:cNvCxnSpPr/>
            <p:nvPr/>
          </p:nvCxnSpPr>
          <p:spPr>
            <a:xfrm rot="16200000" flipV="1">
              <a:off x="5472165" y="2321768"/>
              <a:ext cx="386879" cy="2576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26"/>
            <p:cNvCxnSpPr/>
            <p:nvPr/>
          </p:nvCxnSpPr>
          <p:spPr>
            <a:xfrm rot="5400000" flipH="1" flipV="1">
              <a:off x="6899325" y="2313468"/>
              <a:ext cx="396633" cy="9422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8"/>
            <p:cNvCxnSpPr/>
            <p:nvPr/>
          </p:nvCxnSpPr>
          <p:spPr>
            <a:xfrm flipV="1">
              <a:off x="7458351" y="2726359"/>
              <a:ext cx="492919" cy="16446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60"/>
            <p:cNvCxnSpPr/>
            <p:nvPr/>
          </p:nvCxnSpPr>
          <p:spPr>
            <a:xfrm flipV="1">
              <a:off x="7472664" y="3834120"/>
              <a:ext cx="492907" cy="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"/>
            <p:cNvCxnSpPr/>
            <p:nvPr/>
          </p:nvCxnSpPr>
          <p:spPr>
            <a:xfrm>
              <a:off x="6527272" y="3243911"/>
              <a:ext cx="931079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0"/>
            <p:cNvCxnSpPr>
              <a:stCxn id="8" idx="2"/>
              <a:endCxn id="9" idx="0"/>
            </p:cNvCxnSpPr>
            <p:nvPr/>
          </p:nvCxnSpPr>
          <p:spPr>
            <a:xfrm>
              <a:off x="4941223" y="4525630"/>
              <a:ext cx="0" cy="30855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6"/>
            <p:cNvCxnSpPr/>
            <p:nvPr/>
          </p:nvCxnSpPr>
          <p:spPr>
            <a:xfrm flipH="1">
              <a:off x="3813171" y="5291667"/>
              <a:ext cx="246469" cy="474175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30"/>
            <p:cNvCxnSpPr/>
            <p:nvPr/>
          </p:nvCxnSpPr>
          <p:spPr>
            <a:xfrm rot="16200000" flipH="1">
              <a:off x="6912693" y="3288461"/>
              <a:ext cx="1091315" cy="1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6"/>
            <p:cNvSpPr txBox="1"/>
            <p:nvPr/>
          </p:nvSpPr>
          <p:spPr>
            <a:xfrm>
              <a:off x="1896995" y="1013812"/>
              <a:ext cx="161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二對一面談</a:t>
              </a:r>
              <a:endParaRPr 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TextBox 100"/>
            <p:cNvSpPr txBox="1"/>
            <p:nvPr/>
          </p:nvSpPr>
          <p:spPr>
            <a:xfrm>
              <a:off x="3392663" y="824802"/>
              <a:ext cx="1627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家庭</a:t>
              </a:r>
              <a:r>
                <a:rPr lang="zh-TW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事業</a:t>
              </a:r>
              <a:endParaRPr lang="en-US" altLang="zh-TW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CN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説明會</a:t>
              </a:r>
              <a:endParaRPr lang="zh-TW" alt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" name="TextBox 102"/>
            <p:cNvSpPr txBox="1"/>
            <p:nvPr/>
          </p:nvSpPr>
          <p:spPr>
            <a:xfrm>
              <a:off x="4792676" y="967883"/>
              <a:ext cx="1856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小</a:t>
              </a:r>
              <a:r>
                <a:rPr lang="zh-TW" altLang="en-US" sz="20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組</a:t>
              </a:r>
              <a:r>
                <a:rPr lang="zh-TW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面談</a:t>
              </a:r>
              <a:endParaRPr lang="en-US" altLang="zh-TW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" name="TextBox 103"/>
            <p:cNvSpPr txBox="1"/>
            <p:nvPr/>
          </p:nvSpPr>
          <p:spPr>
            <a:xfrm>
              <a:off x="6029245" y="967883"/>
              <a:ext cx="2171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線上</a:t>
              </a:r>
              <a:r>
                <a:rPr lang="zh-TW" altLang="en-US" sz="20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研討會</a:t>
              </a:r>
              <a:endParaRPr 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6757308" y="1413922"/>
              <a:ext cx="690088" cy="684674"/>
              <a:chOff x="10029029" y="2247571"/>
              <a:chExt cx="1488830" cy="1488831"/>
            </a:xfrm>
          </p:grpSpPr>
          <p:sp>
            <p:nvSpPr>
              <p:cNvPr id="36" name="Oval 124"/>
              <p:cNvSpPr/>
              <p:nvPr/>
            </p:nvSpPr>
            <p:spPr>
              <a:xfrm>
                <a:off x="10029029" y="2247571"/>
                <a:ext cx="1488830" cy="148883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20" name="Group 44"/>
              <p:cNvGrpSpPr>
                <a:grpSpLocks noChangeAspect="1"/>
              </p:cNvGrpSpPr>
              <p:nvPr/>
            </p:nvGrpSpPr>
            <p:grpSpPr bwMode="auto">
              <a:xfrm>
                <a:off x="10333027" y="2675790"/>
                <a:ext cx="880834" cy="632392"/>
                <a:chOff x="6480" y="1628"/>
                <a:chExt cx="585" cy="420"/>
              </a:xfrm>
              <a:solidFill>
                <a:schemeClr val="bg1"/>
              </a:solidFill>
            </p:grpSpPr>
            <p:sp>
              <p:nvSpPr>
                <p:cNvPr id="38" name="Freeform 46"/>
                <p:cNvSpPr>
                  <a:spLocks noEditPoints="1"/>
                </p:cNvSpPr>
                <p:nvPr/>
              </p:nvSpPr>
              <p:spPr bwMode="auto">
                <a:xfrm>
                  <a:off x="6480" y="1628"/>
                  <a:ext cx="585" cy="420"/>
                </a:xfrm>
                <a:custGeom>
                  <a:avLst/>
                  <a:gdLst>
                    <a:gd name="T0" fmla="*/ 257 w 3509"/>
                    <a:gd name="T1" fmla="*/ 258 h 2522"/>
                    <a:gd name="T2" fmla="*/ 257 w 3509"/>
                    <a:gd name="T3" fmla="*/ 1924 h 2522"/>
                    <a:gd name="T4" fmla="*/ 3252 w 3509"/>
                    <a:gd name="T5" fmla="*/ 1924 h 2522"/>
                    <a:gd name="T6" fmla="*/ 3252 w 3509"/>
                    <a:gd name="T7" fmla="*/ 258 h 2522"/>
                    <a:gd name="T8" fmla="*/ 257 w 3509"/>
                    <a:gd name="T9" fmla="*/ 258 h 2522"/>
                    <a:gd name="T10" fmla="*/ 0 w 3509"/>
                    <a:gd name="T11" fmla="*/ 0 h 2522"/>
                    <a:gd name="T12" fmla="*/ 3509 w 3509"/>
                    <a:gd name="T13" fmla="*/ 0 h 2522"/>
                    <a:gd name="T14" fmla="*/ 3509 w 3509"/>
                    <a:gd name="T15" fmla="*/ 2257 h 2522"/>
                    <a:gd name="T16" fmla="*/ 2048 w 3509"/>
                    <a:gd name="T17" fmla="*/ 2257 h 2522"/>
                    <a:gd name="T18" fmla="*/ 2048 w 3509"/>
                    <a:gd name="T19" fmla="*/ 2402 h 2522"/>
                    <a:gd name="T20" fmla="*/ 2780 w 3509"/>
                    <a:gd name="T21" fmla="*/ 2402 h 2522"/>
                    <a:gd name="T22" fmla="*/ 2780 w 3509"/>
                    <a:gd name="T23" fmla="*/ 2522 h 2522"/>
                    <a:gd name="T24" fmla="*/ 683 w 3509"/>
                    <a:gd name="T25" fmla="*/ 2522 h 2522"/>
                    <a:gd name="T26" fmla="*/ 683 w 3509"/>
                    <a:gd name="T27" fmla="*/ 2402 h 2522"/>
                    <a:gd name="T28" fmla="*/ 1433 w 3509"/>
                    <a:gd name="T29" fmla="*/ 2402 h 2522"/>
                    <a:gd name="T30" fmla="*/ 1433 w 3509"/>
                    <a:gd name="T31" fmla="*/ 2257 h 2522"/>
                    <a:gd name="T32" fmla="*/ 0 w 3509"/>
                    <a:gd name="T33" fmla="*/ 2257 h 2522"/>
                    <a:gd name="T34" fmla="*/ 0 w 3509"/>
                    <a:gd name="T35" fmla="*/ 0 h 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09" h="2522">
                      <a:moveTo>
                        <a:pt x="257" y="258"/>
                      </a:moveTo>
                      <a:lnTo>
                        <a:pt x="257" y="1924"/>
                      </a:lnTo>
                      <a:lnTo>
                        <a:pt x="3252" y="1924"/>
                      </a:lnTo>
                      <a:lnTo>
                        <a:pt x="3252" y="258"/>
                      </a:lnTo>
                      <a:lnTo>
                        <a:pt x="257" y="258"/>
                      </a:lnTo>
                      <a:close/>
                      <a:moveTo>
                        <a:pt x="0" y="0"/>
                      </a:moveTo>
                      <a:lnTo>
                        <a:pt x="3509" y="0"/>
                      </a:lnTo>
                      <a:lnTo>
                        <a:pt x="3509" y="2257"/>
                      </a:lnTo>
                      <a:lnTo>
                        <a:pt x="2048" y="2257"/>
                      </a:lnTo>
                      <a:lnTo>
                        <a:pt x="2048" y="2402"/>
                      </a:lnTo>
                      <a:lnTo>
                        <a:pt x="2780" y="2402"/>
                      </a:lnTo>
                      <a:lnTo>
                        <a:pt x="2780" y="2522"/>
                      </a:lnTo>
                      <a:lnTo>
                        <a:pt x="683" y="2522"/>
                      </a:lnTo>
                      <a:lnTo>
                        <a:pt x="683" y="2402"/>
                      </a:lnTo>
                      <a:lnTo>
                        <a:pt x="1433" y="2402"/>
                      </a:lnTo>
                      <a:lnTo>
                        <a:pt x="1433" y="2257"/>
                      </a:lnTo>
                      <a:lnTo>
                        <a:pt x="0" y="2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9" name="Freeform 47"/>
                <p:cNvSpPr>
                  <a:spLocks noEditPoints="1"/>
                </p:cNvSpPr>
                <p:nvPr/>
              </p:nvSpPr>
              <p:spPr bwMode="auto">
                <a:xfrm>
                  <a:off x="6616" y="1707"/>
                  <a:ext cx="312" cy="77"/>
                </a:xfrm>
                <a:custGeom>
                  <a:avLst/>
                  <a:gdLst>
                    <a:gd name="T0" fmla="*/ 38 w 1872"/>
                    <a:gd name="T1" fmla="*/ 37 h 460"/>
                    <a:gd name="T2" fmla="*/ 38 w 1872"/>
                    <a:gd name="T3" fmla="*/ 423 h 460"/>
                    <a:gd name="T4" fmla="*/ 1835 w 1872"/>
                    <a:gd name="T5" fmla="*/ 423 h 460"/>
                    <a:gd name="T6" fmla="*/ 1835 w 1872"/>
                    <a:gd name="T7" fmla="*/ 37 h 460"/>
                    <a:gd name="T8" fmla="*/ 38 w 1872"/>
                    <a:gd name="T9" fmla="*/ 37 h 460"/>
                    <a:gd name="T10" fmla="*/ 0 w 1872"/>
                    <a:gd name="T11" fmla="*/ 0 h 460"/>
                    <a:gd name="T12" fmla="*/ 1872 w 1872"/>
                    <a:gd name="T13" fmla="*/ 0 h 460"/>
                    <a:gd name="T14" fmla="*/ 1872 w 1872"/>
                    <a:gd name="T15" fmla="*/ 460 h 460"/>
                    <a:gd name="T16" fmla="*/ 0 w 1872"/>
                    <a:gd name="T17" fmla="*/ 460 h 460"/>
                    <a:gd name="T18" fmla="*/ 0 w 1872"/>
                    <a:gd name="T19" fmla="*/ 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72" h="460">
                      <a:moveTo>
                        <a:pt x="38" y="37"/>
                      </a:moveTo>
                      <a:lnTo>
                        <a:pt x="38" y="423"/>
                      </a:lnTo>
                      <a:lnTo>
                        <a:pt x="1835" y="423"/>
                      </a:lnTo>
                      <a:lnTo>
                        <a:pt x="1835" y="37"/>
                      </a:lnTo>
                      <a:lnTo>
                        <a:pt x="38" y="37"/>
                      </a:lnTo>
                      <a:close/>
                      <a:moveTo>
                        <a:pt x="0" y="0"/>
                      </a:moveTo>
                      <a:lnTo>
                        <a:pt x="1872" y="0"/>
                      </a:lnTo>
                      <a:lnTo>
                        <a:pt x="1872" y="460"/>
                      </a:lnTo>
                      <a:lnTo>
                        <a:pt x="0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0" name="Freeform 48"/>
                <p:cNvSpPr>
                  <a:spLocks noEditPoints="1"/>
                </p:cNvSpPr>
                <p:nvPr/>
              </p:nvSpPr>
              <p:spPr bwMode="auto">
                <a:xfrm>
                  <a:off x="6616" y="1796"/>
                  <a:ext cx="96" cy="70"/>
                </a:xfrm>
                <a:custGeom>
                  <a:avLst/>
                  <a:gdLst>
                    <a:gd name="T0" fmla="*/ 37 w 576"/>
                    <a:gd name="T1" fmla="*/ 38 h 416"/>
                    <a:gd name="T2" fmla="*/ 37 w 576"/>
                    <a:gd name="T3" fmla="*/ 379 h 416"/>
                    <a:gd name="T4" fmla="*/ 539 w 576"/>
                    <a:gd name="T5" fmla="*/ 379 h 416"/>
                    <a:gd name="T6" fmla="*/ 539 w 576"/>
                    <a:gd name="T7" fmla="*/ 38 h 416"/>
                    <a:gd name="T8" fmla="*/ 37 w 576"/>
                    <a:gd name="T9" fmla="*/ 38 h 416"/>
                    <a:gd name="T10" fmla="*/ 0 w 576"/>
                    <a:gd name="T11" fmla="*/ 0 h 416"/>
                    <a:gd name="T12" fmla="*/ 576 w 576"/>
                    <a:gd name="T13" fmla="*/ 0 h 416"/>
                    <a:gd name="T14" fmla="*/ 576 w 576"/>
                    <a:gd name="T15" fmla="*/ 416 h 416"/>
                    <a:gd name="T16" fmla="*/ 0 w 576"/>
                    <a:gd name="T17" fmla="*/ 416 h 416"/>
                    <a:gd name="T18" fmla="*/ 0 w 576"/>
                    <a:gd name="T1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6" h="416">
                      <a:moveTo>
                        <a:pt x="37" y="38"/>
                      </a:moveTo>
                      <a:lnTo>
                        <a:pt x="37" y="379"/>
                      </a:lnTo>
                      <a:lnTo>
                        <a:pt x="539" y="379"/>
                      </a:lnTo>
                      <a:lnTo>
                        <a:pt x="539" y="38"/>
                      </a:lnTo>
                      <a:lnTo>
                        <a:pt x="37" y="38"/>
                      </a:lnTo>
                      <a:close/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576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1" name="Freeform 49"/>
                <p:cNvSpPr>
                  <a:spLocks noEditPoints="1"/>
                </p:cNvSpPr>
                <p:nvPr/>
              </p:nvSpPr>
              <p:spPr bwMode="auto">
                <a:xfrm>
                  <a:off x="6724" y="1796"/>
                  <a:ext cx="95" cy="70"/>
                </a:xfrm>
                <a:custGeom>
                  <a:avLst/>
                  <a:gdLst>
                    <a:gd name="T0" fmla="*/ 37 w 575"/>
                    <a:gd name="T1" fmla="*/ 38 h 416"/>
                    <a:gd name="T2" fmla="*/ 37 w 575"/>
                    <a:gd name="T3" fmla="*/ 379 h 416"/>
                    <a:gd name="T4" fmla="*/ 538 w 575"/>
                    <a:gd name="T5" fmla="*/ 379 h 416"/>
                    <a:gd name="T6" fmla="*/ 538 w 575"/>
                    <a:gd name="T7" fmla="*/ 38 h 416"/>
                    <a:gd name="T8" fmla="*/ 37 w 575"/>
                    <a:gd name="T9" fmla="*/ 38 h 416"/>
                    <a:gd name="T10" fmla="*/ 0 w 575"/>
                    <a:gd name="T11" fmla="*/ 0 h 416"/>
                    <a:gd name="T12" fmla="*/ 575 w 575"/>
                    <a:gd name="T13" fmla="*/ 0 h 416"/>
                    <a:gd name="T14" fmla="*/ 575 w 575"/>
                    <a:gd name="T15" fmla="*/ 416 h 416"/>
                    <a:gd name="T16" fmla="*/ 0 w 575"/>
                    <a:gd name="T17" fmla="*/ 416 h 416"/>
                    <a:gd name="T18" fmla="*/ 0 w 575"/>
                    <a:gd name="T1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5" h="416">
                      <a:moveTo>
                        <a:pt x="37" y="38"/>
                      </a:moveTo>
                      <a:lnTo>
                        <a:pt x="37" y="379"/>
                      </a:lnTo>
                      <a:lnTo>
                        <a:pt x="538" y="379"/>
                      </a:lnTo>
                      <a:lnTo>
                        <a:pt x="538" y="38"/>
                      </a:lnTo>
                      <a:lnTo>
                        <a:pt x="37" y="38"/>
                      </a:lnTo>
                      <a:close/>
                      <a:moveTo>
                        <a:pt x="0" y="0"/>
                      </a:moveTo>
                      <a:lnTo>
                        <a:pt x="575" y="0"/>
                      </a:lnTo>
                      <a:lnTo>
                        <a:pt x="575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2" name="Freeform 50"/>
                <p:cNvSpPr>
                  <a:spLocks noEditPoints="1"/>
                </p:cNvSpPr>
                <p:nvPr/>
              </p:nvSpPr>
              <p:spPr bwMode="auto">
                <a:xfrm>
                  <a:off x="6832" y="1796"/>
                  <a:ext cx="96" cy="70"/>
                </a:xfrm>
                <a:custGeom>
                  <a:avLst/>
                  <a:gdLst>
                    <a:gd name="T0" fmla="*/ 37 w 576"/>
                    <a:gd name="T1" fmla="*/ 38 h 416"/>
                    <a:gd name="T2" fmla="*/ 37 w 576"/>
                    <a:gd name="T3" fmla="*/ 379 h 416"/>
                    <a:gd name="T4" fmla="*/ 539 w 576"/>
                    <a:gd name="T5" fmla="*/ 379 h 416"/>
                    <a:gd name="T6" fmla="*/ 539 w 576"/>
                    <a:gd name="T7" fmla="*/ 38 h 416"/>
                    <a:gd name="T8" fmla="*/ 37 w 576"/>
                    <a:gd name="T9" fmla="*/ 38 h 416"/>
                    <a:gd name="T10" fmla="*/ 0 w 576"/>
                    <a:gd name="T11" fmla="*/ 0 h 416"/>
                    <a:gd name="T12" fmla="*/ 576 w 576"/>
                    <a:gd name="T13" fmla="*/ 0 h 416"/>
                    <a:gd name="T14" fmla="*/ 576 w 576"/>
                    <a:gd name="T15" fmla="*/ 416 h 416"/>
                    <a:gd name="T16" fmla="*/ 0 w 576"/>
                    <a:gd name="T17" fmla="*/ 416 h 416"/>
                    <a:gd name="T18" fmla="*/ 0 w 576"/>
                    <a:gd name="T1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6" h="416">
                      <a:moveTo>
                        <a:pt x="37" y="38"/>
                      </a:moveTo>
                      <a:lnTo>
                        <a:pt x="37" y="379"/>
                      </a:lnTo>
                      <a:lnTo>
                        <a:pt x="539" y="379"/>
                      </a:lnTo>
                      <a:lnTo>
                        <a:pt x="539" y="38"/>
                      </a:lnTo>
                      <a:lnTo>
                        <a:pt x="37" y="38"/>
                      </a:lnTo>
                      <a:close/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576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3" name="Rectangle 51"/>
                <p:cNvSpPr>
                  <a:spLocks noChangeArrowheads="1"/>
                </p:cNvSpPr>
                <p:nvPr/>
              </p:nvSpPr>
              <p:spPr bwMode="auto">
                <a:xfrm>
                  <a:off x="6616" y="1881"/>
                  <a:ext cx="8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4" name="Rectangle 52"/>
                <p:cNvSpPr>
                  <a:spLocks noChangeArrowheads="1"/>
                </p:cNvSpPr>
                <p:nvPr/>
              </p:nvSpPr>
              <p:spPr bwMode="auto">
                <a:xfrm>
                  <a:off x="6616" y="1892"/>
                  <a:ext cx="9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5" name="Rectangle 53"/>
                <p:cNvSpPr>
                  <a:spLocks noChangeArrowheads="1"/>
                </p:cNvSpPr>
                <p:nvPr/>
              </p:nvSpPr>
              <p:spPr bwMode="auto">
                <a:xfrm>
                  <a:off x="6616" y="1904"/>
                  <a:ext cx="7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6616" y="1916"/>
                  <a:ext cx="87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7" name="Rectangle 55"/>
                <p:cNvSpPr>
                  <a:spLocks noChangeArrowheads="1"/>
                </p:cNvSpPr>
                <p:nvPr/>
              </p:nvSpPr>
              <p:spPr bwMode="auto">
                <a:xfrm>
                  <a:off x="6610" y="1928"/>
                  <a:ext cx="5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8" name="Rectangle 56"/>
                <p:cNvSpPr>
                  <a:spLocks noChangeArrowheads="1"/>
                </p:cNvSpPr>
                <p:nvPr/>
              </p:nvSpPr>
              <p:spPr bwMode="auto">
                <a:xfrm>
                  <a:off x="6724" y="1881"/>
                  <a:ext cx="8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9" name="Rectangle 57"/>
                <p:cNvSpPr>
                  <a:spLocks noChangeArrowheads="1"/>
                </p:cNvSpPr>
                <p:nvPr/>
              </p:nvSpPr>
              <p:spPr bwMode="auto">
                <a:xfrm>
                  <a:off x="6724" y="1892"/>
                  <a:ext cx="9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0" name="Rectangle 58"/>
                <p:cNvSpPr>
                  <a:spLocks noChangeArrowheads="1"/>
                </p:cNvSpPr>
                <p:nvPr/>
              </p:nvSpPr>
              <p:spPr bwMode="auto">
                <a:xfrm>
                  <a:off x="6724" y="1904"/>
                  <a:ext cx="7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1" name="Rectangle 59"/>
                <p:cNvSpPr>
                  <a:spLocks noChangeArrowheads="1"/>
                </p:cNvSpPr>
                <p:nvPr/>
              </p:nvSpPr>
              <p:spPr bwMode="auto">
                <a:xfrm>
                  <a:off x="6724" y="1916"/>
                  <a:ext cx="87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2" name="Rectangle 60"/>
                <p:cNvSpPr>
                  <a:spLocks noChangeArrowheads="1"/>
                </p:cNvSpPr>
                <p:nvPr/>
              </p:nvSpPr>
              <p:spPr bwMode="auto">
                <a:xfrm>
                  <a:off x="6718" y="1928"/>
                  <a:ext cx="5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3" name="Rectangle 61"/>
                <p:cNvSpPr>
                  <a:spLocks noChangeArrowheads="1"/>
                </p:cNvSpPr>
                <p:nvPr/>
              </p:nvSpPr>
              <p:spPr bwMode="auto">
                <a:xfrm>
                  <a:off x="6833" y="1881"/>
                  <a:ext cx="87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4" name="Rectangle 62"/>
                <p:cNvSpPr>
                  <a:spLocks noChangeArrowheads="1"/>
                </p:cNvSpPr>
                <p:nvPr/>
              </p:nvSpPr>
              <p:spPr bwMode="auto">
                <a:xfrm>
                  <a:off x="6833" y="1892"/>
                  <a:ext cx="9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5" name="Rectangle 63"/>
                <p:cNvSpPr>
                  <a:spLocks noChangeArrowheads="1"/>
                </p:cNvSpPr>
                <p:nvPr/>
              </p:nvSpPr>
              <p:spPr bwMode="auto">
                <a:xfrm>
                  <a:off x="6833" y="1903"/>
                  <a:ext cx="7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6" name="Rectangle 64"/>
                <p:cNvSpPr>
                  <a:spLocks noChangeArrowheads="1"/>
                </p:cNvSpPr>
                <p:nvPr/>
              </p:nvSpPr>
              <p:spPr bwMode="auto">
                <a:xfrm>
                  <a:off x="6833" y="1916"/>
                  <a:ext cx="8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7" name="Rectangle 65"/>
                <p:cNvSpPr>
                  <a:spLocks noChangeArrowheads="1"/>
                </p:cNvSpPr>
                <p:nvPr/>
              </p:nvSpPr>
              <p:spPr bwMode="auto">
                <a:xfrm>
                  <a:off x="6828" y="1928"/>
                  <a:ext cx="56" cy="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58" name="Freeform 66"/>
                <p:cNvSpPr>
                  <a:spLocks noEditPoints="1"/>
                </p:cNvSpPr>
                <p:nvPr/>
              </p:nvSpPr>
              <p:spPr bwMode="auto">
                <a:xfrm>
                  <a:off x="6616" y="1682"/>
                  <a:ext cx="143" cy="18"/>
                </a:xfrm>
                <a:custGeom>
                  <a:avLst/>
                  <a:gdLst>
                    <a:gd name="T0" fmla="*/ 37 w 860"/>
                    <a:gd name="T1" fmla="*/ 37 h 105"/>
                    <a:gd name="T2" fmla="*/ 37 w 860"/>
                    <a:gd name="T3" fmla="*/ 68 h 105"/>
                    <a:gd name="T4" fmla="*/ 823 w 860"/>
                    <a:gd name="T5" fmla="*/ 68 h 105"/>
                    <a:gd name="T6" fmla="*/ 823 w 860"/>
                    <a:gd name="T7" fmla="*/ 37 h 105"/>
                    <a:gd name="T8" fmla="*/ 37 w 860"/>
                    <a:gd name="T9" fmla="*/ 37 h 105"/>
                    <a:gd name="T10" fmla="*/ 0 w 860"/>
                    <a:gd name="T11" fmla="*/ 0 h 105"/>
                    <a:gd name="T12" fmla="*/ 860 w 860"/>
                    <a:gd name="T13" fmla="*/ 0 h 105"/>
                    <a:gd name="T14" fmla="*/ 860 w 860"/>
                    <a:gd name="T15" fmla="*/ 105 h 105"/>
                    <a:gd name="T16" fmla="*/ 0 w 860"/>
                    <a:gd name="T17" fmla="*/ 105 h 105"/>
                    <a:gd name="T18" fmla="*/ 0 w 860"/>
                    <a:gd name="T1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0" h="105">
                      <a:moveTo>
                        <a:pt x="37" y="37"/>
                      </a:moveTo>
                      <a:lnTo>
                        <a:pt x="37" y="68"/>
                      </a:lnTo>
                      <a:lnTo>
                        <a:pt x="823" y="68"/>
                      </a:lnTo>
                      <a:lnTo>
                        <a:pt x="823" y="37"/>
                      </a:lnTo>
                      <a:lnTo>
                        <a:pt x="37" y="37"/>
                      </a:lnTo>
                      <a:close/>
                      <a:moveTo>
                        <a:pt x="0" y="0"/>
                      </a:moveTo>
                      <a:lnTo>
                        <a:pt x="860" y="0"/>
                      </a:lnTo>
                      <a:lnTo>
                        <a:pt x="860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461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590530" y="181958"/>
            <a:ext cx="3594544" cy="64940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二對一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家庭聚會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小組面談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線上會議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超連鎖事業說明會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新超連鎖店主訓練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成功五要訣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授證經理級訓練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產品課程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主修課程訓練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地方研討會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香港年會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國際年會</a:t>
            </a:r>
            <a:endParaRPr lang="zh-TW" altLang="en-US" sz="3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122125" y="626042"/>
            <a:ext cx="4202529" cy="5211228"/>
            <a:chOff x="122125" y="626042"/>
            <a:chExt cx="4202529" cy="5211228"/>
          </a:xfrm>
        </p:grpSpPr>
        <p:sp>
          <p:nvSpPr>
            <p:cNvPr id="36" name="矩形 35"/>
            <p:cNvSpPr/>
            <p:nvPr/>
          </p:nvSpPr>
          <p:spPr>
            <a:xfrm>
              <a:off x="122125" y="626042"/>
              <a:ext cx="4202529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71518" y="329676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作    家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9088" y="456661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護理師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39088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運動員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271518" y="394460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記    者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70224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教    練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39088" y="328100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老    闆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271518" y="4582383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老    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39088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家庭主婦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39088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工程師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71518" y="521588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醫    生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39088" y="392884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打工族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270224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業    務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70224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運動員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270224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公務員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9088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學    生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39088" y="520012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彩妝師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0450950" y="626042"/>
            <a:ext cx="1212968" cy="5211228"/>
            <a:chOff x="10450950" y="626042"/>
            <a:chExt cx="1212968" cy="5211228"/>
          </a:xfrm>
        </p:grpSpPr>
        <p:sp>
          <p:nvSpPr>
            <p:cNvPr id="38" name="矩形 37"/>
            <p:cNvSpPr/>
            <p:nvPr/>
          </p:nvSpPr>
          <p:spPr>
            <a:xfrm>
              <a:off x="10450950" y="626042"/>
              <a:ext cx="1212968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0554109" y="732372"/>
              <a:ext cx="1015663" cy="4990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54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成功創業家</a:t>
              </a:r>
              <a:endParaRPr lang="zh-TW" altLang="en-US" sz="5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5" name="向右箭號 34"/>
          <p:cNvSpPr/>
          <p:nvPr/>
        </p:nvSpPr>
        <p:spPr>
          <a:xfrm>
            <a:off x="4324654" y="2363262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9195707" y="2378683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82495" y="796951"/>
            <a:ext cx="1130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這是一個普通人可以成功創業的系統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6722" y="2178373"/>
            <a:ext cx="7006370" cy="412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64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590530" y="181958"/>
            <a:ext cx="3594544" cy="64940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二對一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家庭聚會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小組面談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線上會議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超連鎖事業說明會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新超連鎖店主訓練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成功五要訣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授證經理級訓練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產品課程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主修課程訓練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地方研討會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香港年會</a:t>
            </a:r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國際年會</a:t>
            </a:r>
            <a:endParaRPr lang="zh-TW" altLang="en-US" sz="3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39"/>
          <p:cNvGrpSpPr/>
          <p:nvPr/>
        </p:nvGrpSpPr>
        <p:grpSpPr>
          <a:xfrm>
            <a:off x="122125" y="626042"/>
            <a:ext cx="4202529" cy="5211228"/>
            <a:chOff x="122125" y="626042"/>
            <a:chExt cx="4202529" cy="5211228"/>
          </a:xfrm>
        </p:grpSpPr>
        <p:sp>
          <p:nvSpPr>
            <p:cNvPr id="36" name="矩形 35"/>
            <p:cNvSpPr/>
            <p:nvPr/>
          </p:nvSpPr>
          <p:spPr>
            <a:xfrm>
              <a:off x="122125" y="626042"/>
              <a:ext cx="4202529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71518" y="329676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作    家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9088" y="456661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護理師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39088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運動員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271518" y="394460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記    者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70224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教    練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39088" y="328100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老    闆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271518" y="4582383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老    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39088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家庭主婦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39088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工程師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71518" y="521588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醫    生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39088" y="392884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打工族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270224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業    務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70224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運動員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270224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公務員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9088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學    生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39088" y="520012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彩妝師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38"/>
          <p:cNvGrpSpPr/>
          <p:nvPr/>
        </p:nvGrpSpPr>
        <p:grpSpPr>
          <a:xfrm>
            <a:off x="10450950" y="626042"/>
            <a:ext cx="1212968" cy="5211228"/>
            <a:chOff x="10450950" y="626042"/>
            <a:chExt cx="1212968" cy="5211228"/>
          </a:xfrm>
        </p:grpSpPr>
        <p:sp>
          <p:nvSpPr>
            <p:cNvPr id="38" name="矩形 37"/>
            <p:cNvSpPr/>
            <p:nvPr/>
          </p:nvSpPr>
          <p:spPr>
            <a:xfrm>
              <a:off x="10450950" y="626042"/>
              <a:ext cx="1212968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0554109" y="732372"/>
              <a:ext cx="1015663" cy="4990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54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成功創業家</a:t>
              </a:r>
              <a:endParaRPr lang="zh-TW" altLang="en-US" sz="5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5" name="向右箭號 34"/>
          <p:cNvSpPr/>
          <p:nvPr/>
        </p:nvSpPr>
        <p:spPr>
          <a:xfrm>
            <a:off x="4324654" y="2363262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9195707" y="2378683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590530" y="189000"/>
            <a:ext cx="3594544" cy="648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39"/>
          <p:cNvGrpSpPr/>
          <p:nvPr/>
        </p:nvGrpSpPr>
        <p:grpSpPr>
          <a:xfrm>
            <a:off x="122125" y="626042"/>
            <a:ext cx="4202529" cy="5211228"/>
            <a:chOff x="122125" y="626042"/>
            <a:chExt cx="4202529" cy="5211228"/>
          </a:xfrm>
        </p:grpSpPr>
        <p:sp>
          <p:nvSpPr>
            <p:cNvPr id="36" name="矩形 35"/>
            <p:cNvSpPr/>
            <p:nvPr/>
          </p:nvSpPr>
          <p:spPr>
            <a:xfrm>
              <a:off x="122125" y="626042"/>
              <a:ext cx="4202529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71518" y="329676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作    家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9088" y="456661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護理師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39088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運動員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271518" y="394460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記    者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70224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教    練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39088" y="328100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老    闆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271518" y="4582383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老    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39088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家庭主婦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39088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工程師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71518" y="521588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醫    生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39088" y="392884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打工族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270224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業    務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70224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運動員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270224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公務員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9088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學    生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39088" y="520012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彩妝師</a:t>
              </a:r>
              <a:endPara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0450950" y="626042"/>
            <a:ext cx="1212968" cy="5211228"/>
            <a:chOff x="10450950" y="626042"/>
            <a:chExt cx="1212968" cy="5211228"/>
          </a:xfrm>
        </p:grpSpPr>
        <p:sp>
          <p:nvSpPr>
            <p:cNvPr id="38" name="矩形 37"/>
            <p:cNvSpPr/>
            <p:nvPr/>
          </p:nvSpPr>
          <p:spPr>
            <a:xfrm>
              <a:off x="10450950" y="626042"/>
              <a:ext cx="1212968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0554109" y="732372"/>
              <a:ext cx="1015663" cy="4990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54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成功創業家</a:t>
              </a:r>
              <a:endParaRPr lang="zh-TW" altLang="en-US" sz="5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5" name="向右箭號 34"/>
          <p:cNvSpPr/>
          <p:nvPr/>
        </p:nvSpPr>
        <p:spPr>
          <a:xfrm>
            <a:off x="4324654" y="2363262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9195707" y="2378683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6063" y="2123478"/>
            <a:ext cx="11079126" cy="37817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07041" y="873457"/>
            <a:ext cx="9505056" cy="93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普羅大眾的思考邏輯</a:t>
            </a:r>
            <a:endParaRPr lang="en-US" altLang="zh-TW" sz="54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7008" y="2235822"/>
            <a:ext cx="995034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可以為了明天賺</a:t>
            </a:r>
            <a:r>
              <a:rPr lang="en-US" altLang="zh-TW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100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塊</a:t>
            </a:r>
            <a:endParaRPr lang="en-US" altLang="zh-TW" sz="4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altLang="zh-TW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                                 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今天投資</a:t>
            </a:r>
            <a:r>
              <a:rPr lang="en-US" altLang="zh-TW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50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塊</a:t>
            </a:r>
            <a:endParaRPr lang="en-US" altLang="zh-TW" sz="4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卻不願為了二年後賺</a:t>
            </a:r>
            <a:r>
              <a:rPr lang="en-US" altLang="zh-TW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100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萬</a:t>
            </a:r>
            <a:endParaRPr lang="en-US" altLang="zh-TW" sz="4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altLang="zh-TW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                                  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今天投資</a:t>
            </a:r>
            <a:r>
              <a:rPr lang="en-US" altLang="zh-TW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10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塊</a:t>
            </a:r>
            <a:endParaRPr lang="en-US" altLang="zh-TW" sz="4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47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8940" y="505207"/>
            <a:ext cx="9505056" cy="9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en-US" altLang="zh-TW" sz="54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5% </a:t>
            </a:r>
            <a:r>
              <a:rPr lang="zh-TW" altLang="en-US" sz="54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跟 </a:t>
            </a:r>
            <a:r>
              <a:rPr lang="en-US" altLang="zh-TW" sz="54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95% </a:t>
            </a:r>
            <a:r>
              <a:rPr lang="zh-TW" altLang="en-US" sz="54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的賺錢哲學</a:t>
            </a:r>
            <a:endParaRPr lang="en-US" altLang="zh-TW" sz="54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17674" y="1393933"/>
            <a:ext cx="9505056" cy="9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zh-TW" altLang="en-US" sz="54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時間價值 </a:t>
            </a:r>
            <a:r>
              <a:rPr lang="en-US" altLang="zh-TW" sz="5400" dirty="0" err="1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vs</a:t>
            </a:r>
            <a:r>
              <a:rPr lang="en-US" altLang="zh-TW" sz="54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r>
              <a:rPr lang="zh-TW" altLang="en-US" sz="54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數字價值</a:t>
            </a:r>
            <a:endParaRPr lang="en-US" altLang="zh-TW" sz="5400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35842" name="Picture 2" descr="http://farm8.staticflickr.com/7138/7710449010_43b8d3c53b_z.jpg"/>
          <p:cNvPicPr>
            <a:picLocks noChangeAspect="1" noChangeArrowheads="1"/>
          </p:cNvPicPr>
          <p:nvPr/>
        </p:nvPicPr>
        <p:blipFill>
          <a:blip r:embed="rId2"/>
          <a:srcRect t="40963"/>
          <a:stretch>
            <a:fillRect/>
          </a:stretch>
        </p:blipFill>
        <p:spPr bwMode="auto">
          <a:xfrm>
            <a:off x="1473125" y="2617230"/>
            <a:ext cx="9477219" cy="417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2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671829" y="59027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十分耕耘一分收穫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131483" y="1630396"/>
            <a:ext cx="6943078" cy="5108470"/>
            <a:chOff x="4844392" y="1460268"/>
            <a:chExt cx="6943078" cy="5108470"/>
          </a:xfrm>
        </p:grpSpPr>
        <p:sp>
          <p:nvSpPr>
            <p:cNvPr id="7" name="矩形 6"/>
            <p:cNvSpPr/>
            <p:nvPr/>
          </p:nvSpPr>
          <p:spPr>
            <a:xfrm>
              <a:off x="4844392" y="1460268"/>
              <a:ext cx="6943078" cy="5108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8" name="圖表 7"/>
            <p:cNvGraphicFramePr/>
            <p:nvPr/>
          </p:nvGraphicFramePr>
          <p:xfrm>
            <a:off x="5711958" y="1737049"/>
            <a:ext cx="5898796" cy="4113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5014520" y="1988687"/>
              <a:ext cx="800219" cy="37397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事業相信度</a:t>
              </a:r>
              <a:r>
                <a:rPr lang="en-US" altLang="zh-TW" sz="40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(%)</a:t>
              </a:r>
              <a:endPara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885345" y="5754522"/>
              <a:ext cx="2994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</a:t>
              </a:r>
              <a:r>
                <a:rPr lang="en-US" altLang="zh-TW" sz="40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1119" r="14906" b="25768"/>
          <a:stretch>
            <a:fillRect/>
          </a:stretch>
        </p:blipFill>
        <p:spPr bwMode="auto">
          <a:xfrm>
            <a:off x="563549" y="1641352"/>
            <a:ext cx="4407397" cy="344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2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3689"/>
            <a:ext cx="12192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671829" y="600905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七分耕耘三分收穫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9546"/>
            <a:ext cx="12192000" cy="50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671829" y="62217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五分耕耘五分收穫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6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904581"/>
            <a:ext cx="12191999" cy="24067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7200" b="1" dirty="0" smtClean="0">
                <a:solidFill>
                  <a:prstClr val="white"/>
                </a:solidFill>
                <a:ea typeface="微軟正黑體" panose="020B0604030504040204" pitchFamily="34" charset="-120"/>
                <a:cs typeface="Arial" charset="0"/>
              </a:rPr>
              <a:t>全球會議聯盟系統的力量</a:t>
            </a:r>
            <a:endParaRPr lang="en-US" sz="7200" b="1" dirty="0">
              <a:solidFill>
                <a:prstClr val="white"/>
              </a:solidFill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32305" y="4382444"/>
            <a:ext cx="428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>
                <a:solidFill>
                  <a:prstClr val="white"/>
                </a:solidFill>
                <a:ea typeface="微軟正黑體" panose="020B0604030504040204" pitchFamily="34" charset="-120"/>
                <a:cs typeface="Times New Roman" pitchFamily="18" charset="0"/>
              </a:rPr>
              <a:t>Simon Liu</a:t>
            </a:r>
          </a:p>
        </p:txBody>
      </p:sp>
    </p:spTree>
    <p:extLst>
      <p:ext uri="{BB962C8B-B14F-4D97-AF65-F5344CB8AC3E}">
        <p14:creationId xmlns:p14="http://schemas.microsoft.com/office/powerpoint/2010/main" val="15457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6919"/>
            <a:ext cx="12192000" cy="48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671829" y="643437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三分耕耘七分收穫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69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2085759" y="601532"/>
            <a:ext cx="825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少許耕耘不勞而穫</a:t>
            </a:r>
            <a:endParaRPr lang="zh-TW" altLang="en-US" sz="5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51373" y="616714"/>
            <a:ext cx="348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三年之後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b="6877"/>
          <a:stretch>
            <a:fillRect/>
          </a:stretch>
        </p:blipFill>
        <p:spPr bwMode="auto">
          <a:xfrm>
            <a:off x="0" y="1603842"/>
            <a:ext cx="12192000" cy="52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9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螢幕快照 2016-07-31 下午6.41.0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3735" y="1476535"/>
            <a:ext cx="7272425" cy="5376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/>
          <p:cNvSpPr txBox="1"/>
          <p:nvPr/>
        </p:nvSpPr>
        <p:spPr>
          <a:xfrm>
            <a:off x="1445897" y="526473"/>
            <a:ext cx="928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這是一個夢幻聚寶盆的系統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 descr="http://img.sucai.redocn.com/attachments/images/200912/20091222/20091221_eea661bfc3f84fa5c7f8ia1h5fQI1Z93.jpg"/>
          <p:cNvPicPr>
            <a:picLocks noChangeAspect="1" noChangeArrowheads="1"/>
          </p:cNvPicPr>
          <p:nvPr/>
        </p:nvPicPr>
        <p:blipFill>
          <a:blip r:embed="rId3" cstate="print"/>
          <a:srcRect b="3509"/>
          <a:stretch>
            <a:fillRect/>
          </a:stretch>
        </p:blipFill>
        <p:spPr bwMode="auto">
          <a:xfrm>
            <a:off x="7678054" y="1955686"/>
            <a:ext cx="432647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5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/>
          <p:cNvSpPr>
            <a:spLocks noChangeAspect="1" noChangeArrowheads="1"/>
          </p:cNvSpPr>
          <p:nvPr/>
        </p:nvSpPr>
        <p:spPr bwMode="auto">
          <a:xfrm>
            <a:off x="5148580" y="1126333"/>
            <a:ext cx="1891807" cy="440824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>
              <a:defRPr/>
            </a:pPr>
            <a:r>
              <a:rPr lang="zh-TW" altLang="en-US" sz="3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ＭＳ Ｐゴシック" charset="0"/>
              </a:rPr>
              <a:t>你</a:t>
            </a:r>
            <a:endParaRPr lang="en-US" sz="3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ＭＳ Ｐゴシック" charset="0"/>
            </a:endParaRPr>
          </a:p>
        </p:txBody>
      </p:sp>
      <p:sp>
        <p:nvSpPr>
          <p:cNvPr id="33" name="AutoShape 19"/>
          <p:cNvSpPr>
            <a:spLocks noChangeAspect="1" noChangeArrowheads="1"/>
          </p:cNvSpPr>
          <p:nvPr/>
        </p:nvSpPr>
        <p:spPr bwMode="auto">
          <a:xfrm>
            <a:off x="5148580" y="464024"/>
            <a:ext cx="1891807" cy="451483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>
              <a:defRPr/>
            </a:pPr>
            <a:r>
              <a:rPr lang="zh-TW" altLang="en-US" sz="3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ＭＳ Ｐゴシック" charset="0"/>
              </a:rPr>
              <a:t>推薦人</a:t>
            </a:r>
            <a:endParaRPr lang="en-US" sz="3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ＭＳ Ｐゴシック" charset="0"/>
            </a:endParaRPr>
          </a:p>
        </p:txBody>
      </p:sp>
      <p:sp>
        <p:nvSpPr>
          <p:cNvPr id="34" name="AutoShape 13"/>
          <p:cNvSpPr>
            <a:spLocks noChangeAspect="1" noChangeArrowheads="1"/>
          </p:cNvSpPr>
          <p:nvPr/>
        </p:nvSpPr>
        <p:spPr bwMode="auto">
          <a:xfrm flipH="1">
            <a:off x="8725616" y="3097702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C</a:t>
            </a:r>
          </a:p>
        </p:txBody>
      </p:sp>
      <p:sp>
        <p:nvSpPr>
          <p:cNvPr id="35" name="AutoShape 14"/>
          <p:cNvSpPr>
            <a:spLocks noChangeAspect="1" noChangeArrowheads="1"/>
          </p:cNvSpPr>
          <p:nvPr/>
        </p:nvSpPr>
        <p:spPr bwMode="auto">
          <a:xfrm flipH="1">
            <a:off x="9182696" y="381006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A1</a:t>
            </a:r>
          </a:p>
        </p:txBody>
      </p:sp>
      <p:sp>
        <p:nvSpPr>
          <p:cNvPr id="36" name="AutoShape 15"/>
          <p:cNvSpPr>
            <a:spLocks noChangeAspect="1" noChangeArrowheads="1"/>
          </p:cNvSpPr>
          <p:nvPr/>
        </p:nvSpPr>
        <p:spPr bwMode="auto">
          <a:xfrm flipH="1">
            <a:off x="9705329" y="452269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B1</a:t>
            </a:r>
          </a:p>
        </p:txBody>
      </p:sp>
      <p:sp>
        <p:nvSpPr>
          <p:cNvPr id="37" name="AutoShape 16"/>
          <p:cNvSpPr>
            <a:spLocks noChangeAspect="1" noChangeArrowheads="1"/>
          </p:cNvSpPr>
          <p:nvPr/>
        </p:nvSpPr>
        <p:spPr bwMode="auto">
          <a:xfrm flipH="1">
            <a:off x="10015089" y="5235182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C1</a:t>
            </a:r>
          </a:p>
        </p:txBody>
      </p:sp>
      <p:sp>
        <p:nvSpPr>
          <p:cNvPr id="38" name="AutoShape 41"/>
          <p:cNvSpPr>
            <a:spLocks noChangeAspect="1" noChangeArrowheads="1"/>
          </p:cNvSpPr>
          <p:nvPr/>
        </p:nvSpPr>
        <p:spPr bwMode="auto">
          <a:xfrm flipH="1">
            <a:off x="8192355" y="2385206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B</a:t>
            </a:r>
          </a:p>
        </p:txBody>
      </p:sp>
      <p:sp>
        <p:nvSpPr>
          <p:cNvPr id="39" name="AutoShape 42"/>
          <p:cNvSpPr>
            <a:spLocks noChangeAspect="1" noChangeArrowheads="1"/>
          </p:cNvSpPr>
          <p:nvPr/>
        </p:nvSpPr>
        <p:spPr bwMode="auto">
          <a:xfrm flipH="1">
            <a:off x="7658032" y="1672576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A</a:t>
            </a:r>
          </a:p>
        </p:txBody>
      </p:sp>
      <p:sp>
        <p:nvSpPr>
          <p:cNvPr id="40" name="AutoShape 9"/>
          <p:cNvSpPr>
            <a:spLocks noChangeAspect="1" noChangeArrowheads="1"/>
          </p:cNvSpPr>
          <p:nvPr/>
        </p:nvSpPr>
        <p:spPr bwMode="auto">
          <a:xfrm>
            <a:off x="3228692" y="3097701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C</a:t>
            </a:r>
          </a:p>
        </p:txBody>
      </p:sp>
      <p:sp>
        <p:nvSpPr>
          <p:cNvPr id="41" name="AutoShape 10"/>
          <p:cNvSpPr>
            <a:spLocks noChangeAspect="1" noChangeArrowheads="1"/>
          </p:cNvSpPr>
          <p:nvPr/>
        </p:nvSpPr>
        <p:spPr bwMode="auto">
          <a:xfrm>
            <a:off x="2702911" y="3810060"/>
            <a:ext cx="530087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A1</a:t>
            </a:r>
          </a:p>
        </p:txBody>
      </p:sp>
      <p:sp>
        <p:nvSpPr>
          <p:cNvPr id="42" name="AutoShape 11"/>
          <p:cNvSpPr>
            <a:spLocks noChangeAspect="1" noChangeArrowheads="1"/>
          </p:cNvSpPr>
          <p:nvPr/>
        </p:nvSpPr>
        <p:spPr bwMode="auto">
          <a:xfrm>
            <a:off x="2168518" y="4522689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B1</a:t>
            </a:r>
          </a:p>
        </p:txBody>
      </p:sp>
      <p:sp>
        <p:nvSpPr>
          <p:cNvPr id="43" name="AutoShape 17"/>
          <p:cNvSpPr>
            <a:spLocks noChangeAspect="1" noChangeArrowheads="1"/>
          </p:cNvSpPr>
          <p:nvPr/>
        </p:nvSpPr>
        <p:spPr bwMode="auto">
          <a:xfrm flipH="1">
            <a:off x="1635257" y="5235181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C1</a:t>
            </a:r>
          </a:p>
        </p:txBody>
      </p:sp>
      <p:sp>
        <p:nvSpPr>
          <p:cNvPr id="44" name="AutoShape 30"/>
          <p:cNvSpPr>
            <a:spLocks noChangeAspect="1" noChangeArrowheads="1"/>
          </p:cNvSpPr>
          <p:nvPr/>
        </p:nvSpPr>
        <p:spPr bwMode="auto">
          <a:xfrm>
            <a:off x="3692121" y="2385209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B</a:t>
            </a:r>
          </a:p>
        </p:txBody>
      </p:sp>
      <p:sp>
        <p:nvSpPr>
          <p:cNvPr id="45" name="AutoShape 43"/>
          <p:cNvSpPr>
            <a:spLocks noChangeAspect="1" noChangeArrowheads="1"/>
          </p:cNvSpPr>
          <p:nvPr/>
        </p:nvSpPr>
        <p:spPr bwMode="auto">
          <a:xfrm>
            <a:off x="4225382" y="1672572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A</a:t>
            </a:r>
          </a:p>
        </p:txBody>
      </p:sp>
      <p:cxnSp>
        <p:nvCxnSpPr>
          <p:cNvPr id="46" name="Straight Connector 15"/>
          <p:cNvCxnSpPr/>
          <p:nvPr/>
        </p:nvCxnSpPr>
        <p:spPr>
          <a:xfrm>
            <a:off x="1980754" y="5099604"/>
            <a:ext cx="822745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6"/>
          <p:cNvCxnSpPr/>
          <p:nvPr/>
        </p:nvCxnSpPr>
        <p:spPr>
          <a:xfrm>
            <a:off x="2437835" y="4387111"/>
            <a:ext cx="731329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2894916" y="3674616"/>
            <a:ext cx="639913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8"/>
          <p:cNvCxnSpPr/>
          <p:nvPr/>
        </p:nvCxnSpPr>
        <p:spPr>
          <a:xfrm>
            <a:off x="3351997" y="2962123"/>
            <a:ext cx="5484971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/>
          <p:cNvCxnSpPr/>
          <p:nvPr/>
        </p:nvCxnSpPr>
        <p:spPr>
          <a:xfrm>
            <a:off x="3809078" y="2249629"/>
            <a:ext cx="457080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0"/>
          <p:cNvCxnSpPr/>
          <p:nvPr/>
        </p:nvCxnSpPr>
        <p:spPr>
          <a:xfrm>
            <a:off x="4266089" y="1567157"/>
            <a:ext cx="36566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1"/>
          <p:cNvCxnSpPr/>
          <p:nvPr/>
        </p:nvCxnSpPr>
        <p:spPr>
          <a:xfrm>
            <a:off x="4723170" y="1020920"/>
            <a:ext cx="274248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/>
          <p:cNvCxnSpPr/>
          <p:nvPr/>
        </p:nvCxnSpPr>
        <p:spPr>
          <a:xfrm>
            <a:off x="1523673" y="5825663"/>
            <a:ext cx="914161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0"/>
          <p:cNvCxnSpPr>
            <a:stCxn id="33" idx="1"/>
            <a:endCxn id="40" idx="1"/>
          </p:cNvCxnSpPr>
          <p:nvPr/>
        </p:nvCxnSpPr>
        <p:spPr>
          <a:xfrm rot="10800000" flipV="1">
            <a:off x="3228692" y="689766"/>
            <a:ext cx="1919888" cy="2628746"/>
          </a:xfrm>
          <a:prstGeom prst="bentConnector3">
            <a:avLst>
              <a:gd name="adj1" fmla="val 111907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1"/>
          <p:cNvCxnSpPr>
            <a:stCxn id="33" idx="3"/>
            <a:endCxn id="34" idx="1"/>
          </p:cNvCxnSpPr>
          <p:nvPr/>
        </p:nvCxnSpPr>
        <p:spPr>
          <a:xfrm>
            <a:off x="7040387" y="689766"/>
            <a:ext cx="2224839" cy="2631542"/>
          </a:xfrm>
          <a:prstGeom prst="bentConnector3">
            <a:avLst>
              <a:gd name="adj1" fmla="val 110275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32"/>
          <p:cNvCxnSpPr>
            <a:stCxn id="45" idx="1"/>
            <a:endCxn id="40" idx="1"/>
          </p:cNvCxnSpPr>
          <p:nvPr/>
        </p:nvCxnSpPr>
        <p:spPr>
          <a:xfrm rot="10800000" flipV="1">
            <a:off x="3228798" y="1893383"/>
            <a:ext cx="996691" cy="1424988"/>
          </a:xfrm>
          <a:prstGeom prst="bentConnector3">
            <a:avLst>
              <a:gd name="adj1" fmla="val 1229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33"/>
          <p:cNvCxnSpPr>
            <a:stCxn id="44" idx="1"/>
            <a:endCxn id="40" idx="1"/>
          </p:cNvCxnSpPr>
          <p:nvPr/>
        </p:nvCxnSpPr>
        <p:spPr>
          <a:xfrm rot="10800000" flipV="1">
            <a:off x="3228854" y="2607078"/>
            <a:ext cx="463430" cy="712495"/>
          </a:xfrm>
          <a:prstGeom prst="bentConnector3">
            <a:avLst>
              <a:gd name="adj1" fmla="val 1493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4"/>
          <p:cNvCxnSpPr/>
          <p:nvPr/>
        </p:nvCxnSpPr>
        <p:spPr>
          <a:xfrm>
            <a:off x="8197572" y="1894033"/>
            <a:ext cx="1066522" cy="1424988"/>
          </a:xfrm>
          <a:prstGeom prst="bentConnector3">
            <a:avLst>
              <a:gd name="adj1" fmla="val 1214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35"/>
          <p:cNvCxnSpPr>
            <a:stCxn id="38" idx="1"/>
            <a:endCxn id="34" idx="1"/>
          </p:cNvCxnSpPr>
          <p:nvPr/>
        </p:nvCxnSpPr>
        <p:spPr>
          <a:xfrm>
            <a:off x="8730903" y="2609872"/>
            <a:ext cx="533261" cy="712495"/>
          </a:xfrm>
          <a:prstGeom prst="bentConnector3">
            <a:avLst>
              <a:gd name="adj1" fmla="val 1428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nfranchise.com/massemail_links/2014_WCconvinvite/images/slide1_invited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16103" y="2171071"/>
            <a:ext cx="11410116" cy="358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979713" y="733074"/>
            <a:ext cx="888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無知是創業最大的障礙</a:t>
            </a:r>
            <a:endParaRPr lang="en-US" altLang="zh-TW" sz="60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2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爆炸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956" y="362067"/>
            <a:ext cx="9931539" cy="605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字方塊 1"/>
          <p:cNvSpPr txBox="1"/>
          <p:nvPr/>
        </p:nvSpPr>
        <p:spPr>
          <a:xfrm>
            <a:off x="1679510" y="188641"/>
            <a:ext cx="8832981" cy="107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一個勵志年輕人的故事</a:t>
            </a:r>
            <a:endParaRPr lang="zh-TW" altLang="en-US" sz="48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9072" y="1412776"/>
            <a:ext cx="11089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當別人買</a:t>
            </a:r>
            <a:r>
              <a:rPr lang="en-US" altLang="zh-TW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iPhone4</a:t>
            </a:r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時，我買了百科全書</a:t>
            </a:r>
            <a:endParaRPr lang="en-US" altLang="zh-TW" sz="4000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當別人買</a:t>
            </a:r>
            <a:r>
              <a:rPr lang="en-US" altLang="zh-TW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iPhone5</a:t>
            </a:r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時，我買了書桌</a:t>
            </a:r>
            <a:endParaRPr lang="en-US" altLang="zh-TW" sz="4000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當別人買</a:t>
            </a:r>
            <a:r>
              <a:rPr lang="en-US" altLang="zh-TW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iPhone6</a:t>
            </a:r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時，我買了書櫃</a:t>
            </a:r>
            <a:endParaRPr lang="en-US" altLang="zh-TW" sz="4000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當別人買</a:t>
            </a:r>
            <a:r>
              <a:rPr lang="en-US" altLang="zh-TW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iPhone7</a:t>
            </a:r>
            <a:r>
              <a:rPr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時，我終於買了</a:t>
            </a:r>
            <a:r>
              <a:rPr lang="en-US" altLang="zh-TW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Note7</a:t>
            </a:r>
          </a:p>
          <a:p>
            <a:r>
              <a:rPr lang="en-US" altLang="zh-TW" sz="2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</a:p>
          <a:p>
            <a:pPr algn="ctr"/>
            <a:r>
              <a:rPr lang="zh-TW" altLang="en-US" sz="54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然後</a:t>
            </a:r>
            <a:r>
              <a:rPr lang="en-US" altLang="zh-TW" sz="54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 algn="ctr"/>
            <a:r>
              <a:rPr lang="zh-TW" altLang="en-US" sz="54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我什麼東西都沒有了</a:t>
            </a:r>
            <a:endParaRPr lang="zh-TW" altLang="en-US" sz="54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6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61169" y="776344"/>
            <a:ext cx="8832981" cy="1186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54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年計劃到頭來也是一樣的</a:t>
            </a:r>
            <a:endParaRPr lang="zh-TW" altLang="en-US" sz="5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5" descr="WorkingGrap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38703"/>
            <a:ext cx="3840488" cy="3638615"/>
          </a:xfrm>
          <a:prstGeom prst="rect">
            <a:avLst/>
          </a:prstGeom>
        </p:spPr>
      </p:pic>
      <p:pic>
        <p:nvPicPr>
          <p:cNvPr id="83970" name="Picture 2" descr="「note7」的圖片搜尋結果"/>
          <p:cNvPicPr>
            <a:picLocks noChangeAspect="1" noChangeArrowheads="1"/>
          </p:cNvPicPr>
          <p:nvPr/>
        </p:nvPicPr>
        <p:blipFill>
          <a:blip r:embed="rId3" cstate="print"/>
          <a:srcRect l="3780" t="21600" r="4241"/>
          <a:stretch>
            <a:fillRect/>
          </a:stretch>
        </p:blipFill>
        <p:spPr bwMode="auto">
          <a:xfrm>
            <a:off x="4751851" y="2475186"/>
            <a:ext cx="7008779" cy="3396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94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32610" y="920393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美安生意真的不難</a:t>
            </a:r>
            <a:endParaRPr lang="en-US" altLang="zh-TW" sz="60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60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只是我們不夠認真</a:t>
            </a:r>
            <a:endParaRPr lang="en-US" altLang="zh-TW" sz="60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43472" y="3207030"/>
            <a:ext cx="9505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我是沒</a:t>
            </a: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做起來</a:t>
            </a:r>
            <a:r>
              <a:rPr lang="zh-TW" altLang="en-US" sz="6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？</a:t>
            </a:r>
            <a:endParaRPr lang="en-US" altLang="zh-TW" sz="66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6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還是</a:t>
            </a: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沒起來</a:t>
            </a:r>
            <a:r>
              <a:rPr lang="zh-TW" altLang="en-US" sz="6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做？</a:t>
            </a:r>
            <a:endParaRPr lang="en-US" altLang="zh-TW" sz="66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1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989" y="1671145"/>
            <a:ext cx="8638500" cy="438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字方塊 2"/>
          <p:cNvSpPr txBox="1"/>
          <p:nvPr/>
        </p:nvSpPr>
        <p:spPr>
          <a:xfrm>
            <a:off x="1500632" y="510477"/>
            <a:ext cx="9505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一張票 </a:t>
            </a:r>
            <a:r>
              <a:rPr lang="en-US" altLang="zh-TW" sz="6000" b="1" dirty="0" err="1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v.s</a:t>
            </a:r>
            <a:r>
              <a:rPr lang="en-US" altLang="zh-TW" sz="60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r>
              <a:rPr lang="zh-TW" altLang="en-US" sz="60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一個夢想</a:t>
            </a:r>
            <a:endParaRPr lang="en-US" altLang="zh-TW" sz="60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822028" y="4477407"/>
            <a:ext cx="5202620" cy="882869"/>
          </a:xfrm>
          <a:prstGeom prst="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1239" y="630885"/>
            <a:ext cx="11184567" cy="201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創業成功的關鍵</a:t>
            </a:r>
            <a:r>
              <a:rPr lang="en-US" altLang="zh-TW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</a:t>
            </a: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endParaRPr lang="en-US" altLang="zh-TW" sz="5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00000"/>
              </a:lnSpc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解決問題的方式</a:t>
            </a:r>
            <a:r>
              <a:rPr lang="en-US" altLang="zh-TW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</a:t>
            </a: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滿足需求</a:t>
            </a:r>
            <a:endParaRPr lang="en-US" altLang="zh-TW" sz="5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96304" y="2775128"/>
            <a:ext cx="10895286" cy="2934552"/>
            <a:chOff x="596304" y="2775128"/>
            <a:chExt cx="10895286" cy="2934552"/>
          </a:xfrm>
        </p:grpSpPr>
        <p:sp>
          <p:nvSpPr>
            <p:cNvPr id="6" name="矩形 5"/>
            <p:cNvSpPr/>
            <p:nvPr/>
          </p:nvSpPr>
          <p:spPr>
            <a:xfrm>
              <a:off x="2753832" y="2775128"/>
              <a:ext cx="6730409" cy="293455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96304" y="3007474"/>
              <a:ext cx="108952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Arial" panose="020B0604020202020204" pitchFamily="34" charset="0"/>
                <a:buChar char="•"/>
              </a:pPr>
              <a:r>
                <a:rPr lang="zh-TW" altLang="en-US" sz="4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滿足培訓的需求</a:t>
              </a:r>
              <a:endPara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 algn="ctr"/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r>
                <a:rPr lang="zh-TW" altLang="en-US" sz="4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滿足零售的需求</a:t>
              </a:r>
              <a:endPara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 algn="ctr"/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r>
                <a:rPr lang="zh-TW" altLang="en-US" sz="4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滿足招募的需求</a:t>
              </a:r>
              <a:endParaRPr lang="en-US" altLang="zh-TW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9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3549" y="2041451"/>
            <a:ext cx="11079126" cy="2615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36556" y="490364"/>
            <a:ext cx="9106604" cy="1721208"/>
          </a:xfrm>
        </p:spPr>
        <p:txBody>
          <a:bodyPr>
            <a:normAutofit/>
          </a:bodyPr>
          <a:lstStyle/>
          <a:p>
            <a:pPr algn="ctr"/>
            <a:r>
              <a:rPr lang="zh-CN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r>
              <a:rPr lang="zh-TW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會議聯盟系統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(GMTSS)</a:t>
            </a:r>
            <a:endParaRPr lang="zh-TW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453720" y="2249698"/>
            <a:ext cx="9333187" cy="212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這</a:t>
            </a:r>
            <a:r>
              <a:rPr lang="zh-TW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是一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zh-CN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確實</a:t>
            </a:r>
            <a:r>
              <a:rPr lang="zh-CN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系統，負責籌劃各種會議、研討會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和大會</a:t>
            </a:r>
            <a:r>
              <a:rPr lang="zh-TW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，提供</a:t>
            </a:r>
            <a:r>
              <a:rPr lang="zh-TW" altLang="en-US" sz="3000" b="1" dirty="0" smtClean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新進超連鎖店主和原有超連鎖店主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進修的機會，使其獲得完整</a:t>
            </a:r>
            <a:r>
              <a:rPr lang="zh-TW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、標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準且有</a:t>
            </a:r>
            <a:r>
              <a:rPr lang="zh-TW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效的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訓練。</a:t>
            </a:r>
            <a:r>
              <a:rPr lang="zh-TW" altLang="en-US" sz="3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sz="3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1453720" y="4885568"/>
            <a:ext cx="9333187" cy="1082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zh-TW" altLang="en-US" sz="48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滿足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所有人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培訓需求的系統</a:t>
            </a:r>
            <a:endParaRPr lang="en-US" sz="48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3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3832" y="2530569"/>
            <a:ext cx="6730409" cy="2934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23900" y="893176"/>
            <a:ext cx="1072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en-US" altLang="zh-TW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GMTSS</a:t>
            </a: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培訓系統</a:t>
            </a:r>
            <a:endParaRPr lang="en-US" sz="5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6304" y="2762915"/>
            <a:ext cx="10895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培訓前：建立紀律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/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培訓中：建立觀念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/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培訓後：建立默契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4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3832" y="2169047"/>
            <a:ext cx="6730409" cy="2934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900" y="733681"/>
            <a:ext cx="1072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這是一個系統化的生意</a:t>
            </a:r>
            <a:endParaRPr lang="en-US" sz="5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6304" y="2401393"/>
            <a:ext cx="10895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認同系統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/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遵守系統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/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執行系統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5398775"/>
            <a:ext cx="1089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成功的速度 </a:t>
            </a:r>
            <a:r>
              <a:rPr lang="en-US" altLang="zh-TW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系統化的速度</a:t>
            </a:r>
            <a:endParaRPr lang="en-US" altLang="zh-TW" sz="48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28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3832" y="2169047"/>
            <a:ext cx="6730409" cy="2934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900" y="733681"/>
            <a:ext cx="1072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這是一個系統化的生意</a:t>
            </a:r>
            <a:endParaRPr lang="en-US" sz="5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6304" y="2401393"/>
            <a:ext cx="10895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認同培訓系統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/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遵守培訓系統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/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執行培訓系統</a:t>
            </a:r>
            <a:endParaRPr lang="en-US" altLang="zh-TW" sz="4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5398775"/>
            <a:ext cx="1089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系統化的速度 </a:t>
            </a:r>
            <a:r>
              <a:rPr lang="en-US" altLang="zh-TW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融入培訓的速度</a:t>
            </a:r>
            <a:endParaRPr lang="en-US" altLang="zh-TW" sz="48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8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233689" y="1094919"/>
            <a:ext cx="572464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產生效益的活動</a:t>
            </a:r>
            <a:endParaRPr lang="en-US" altLang="en-US" sz="5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16149" y="2670438"/>
            <a:ext cx="4312485" cy="1113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使用及銷售產品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234534" y="2670438"/>
            <a:ext cx="4334228" cy="1113693"/>
          </a:xfrm>
          <a:prstGeom prst="rect">
            <a:avLst/>
          </a:prstGeom>
          <a:solidFill>
            <a:srgbClr val="FF33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分享美安事業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616149" y="4006863"/>
            <a:ext cx="4312485" cy="1113693"/>
          </a:xfrm>
          <a:prstGeom prst="rect">
            <a:avLst/>
          </a:prstGeom>
          <a:solidFill>
            <a:srgbClr val="FF33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分享購物年金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234533" y="4006863"/>
            <a:ext cx="4334229" cy="1113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銷售門票</a:t>
            </a:r>
            <a:r>
              <a:rPr lang="en-US" altLang="zh-TW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</a:t>
            </a:r>
            <a:r>
              <a:rPr lang="zh-CN" altLang="en-US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教育培訓</a:t>
            </a:r>
            <a:r>
              <a:rPr lang="en-US" altLang="zh-CN" sz="32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)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4534" y="4006863"/>
            <a:ext cx="4334228" cy="1113693"/>
          </a:xfrm>
          <a:prstGeom prst="rect">
            <a:avLst/>
          </a:prstGeom>
          <a:noFill/>
          <a:ln w="1238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1204</Words>
  <Application>Microsoft Office PowerPoint</Application>
  <PresentationFormat>Custom</PresentationFormat>
  <Paragraphs>193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Custom Design</vt:lpstr>
      <vt:lpstr>1_Custom Design</vt:lpstr>
      <vt:lpstr>2_Custom Design</vt:lpstr>
      <vt:lpstr>4_Office Theme</vt:lpstr>
      <vt:lpstr>27_Office Theme</vt:lpstr>
      <vt:lpstr>29_Office Theme</vt:lpstr>
      <vt:lpstr>PowerPoint Presentation</vt:lpstr>
      <vt:lpstr>PowerPoint Presentation</vt:lpstr>
      <vt:lpstr>PowerPoint Presentation</vt:lpstr>
      <vt:lpstr>PowerPoint Presentation</vt:lpstr>
      <vt:lpstr>全球會議聯盟系統 (GMTSS)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Chelsie Lee</cp:lastModifiedBy>
  <cp:revision>93</cp:revision>
  <cp:lastPrinted>2017-10-27T06:26:50Z</cp:lastPrinted>
  <dcterms:created xsi:type="dcterms:W3CDTF">2017-10-23T09:29:36Z</dcterms:created>
  <dcterms:modified xsi:type="dcterms:W3CDTF">2017-11-08T06:28:10Z</dcterms:modified>
</cp:coreProperties>
</file>